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4.xml" ContentType="application/vnd.openxmlformats-officedocument.theme+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50" r:id="rId2"/>
    <p:sldMasterId id="2147483667" r:id="rId3"/>
    <p:sldMasterId id="2147483680" r:id="rId4"/>
    <p:sldMasterId id="2147483691" r:id="rId5"/>
  </p:sldMasterIdLst>
  <p:notesMasterIdLst>
    <p:notesMasterId r:id="rId14"/>
  </p:notesMasterIdLst>
  <p:sldIdLst>
    <p:sldId id="256" r:id="rId6"/>
    <p:sldId id="2146848124" r:id="rId7"/>
    <p:sldId id="2146848122" r:id="rId8"/>
    <p:sldId id="2146848123" r:id="rId9"/>
    <p:sldId id="258" r:id="rId10"/>
    <p:sldId id="259" r:id="rId11"/>
    <p:sldId id="2146848119" r:id="rId12"/>
    <p:sldId id="2146848118" r:id="rId13"/>
  </p:sldIdLst>
  <p:sldSz cx="12192000" cy="6858000"/>
  <p:notesSz cx="6858000" cy="9144000"/>
  <p:embeddedFontLst>
    <p:embeddedFont>
      <p:font typeface="Arial Black" panose="020B0A04020102020204" pitchFamily="34" charset="0"/>
      <p:regular r:id="rId15"/>
      <p:bold r:id="rId16"/>
    </p:embeddedFont>
    <p:embeddedFont>
      <p:font typeface="Graphik" panose="020B0503030202060203" pitchFamily="34" charset="0"/>
      <p:regular r:id="rId17"/>
      <p:italic r:id="rId1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0" roundtripDataSignature="AMtx7mguQlSvcbPaK2T+Z7HNJalHrzxGMQ=="/>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FED53D3-E929-D766-BA5F-7CABE0A0477F}" name="Sally Fay" initials="SF" userId="S::sally.fay@gartner.com::d44f9f4b-210d-494f-b673-3d005c47f0c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B63"/>
    <a:srgbClr val="00285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01994B2-E1BE-4A6F-AA77-31467FE1BB71}">
  <a:tblStyle styleId="{801994B2-E1BE-4A6F-AA77-31467FE1BB71}" styleName="Table_0">
    <a:wholeTbl>
      <a:tcTxStyle b="off" i="off">
        <a:font>
          <a:latin typeface="Arial"/>
          <a:ea typeface="Arial"/>
          <a:cs typeface="Arial"/>
        </a:font>
        <a:schemeClr val="dk1"/>
      </a:tcTxStyle>
      <a:tcStyle>
        <a:tcBdr>
          <a:left>
            <a:ln w="9525" cap="flat" cmpd="sng">
              <a:solidFill>
                <a:srgbClr val="000000">
                  <a:alpha val="0"/>
                </a:srgbClr>
              </a:solidFill>
              <a:prstDash val="solid"/>
              <a:round/>
              <a:headEnd type="none" w="sm" len="sm"/>
              <a:tailEnd type="none" w="sm" len="sm"/>
            </a:ln>
          </a:left>
          <a:right>
            <a:ln w="9525" cap="flat" cmpd="sng">
              <a:solidFill>
                <a:srgbClr val="000000">
                  <a:alpha val="0"/>
                </a:srgbClr>
              </a:solidFill>
              <a:prstDash val="solid"/>
              <a:round/>
              <a:headEnd type="none" w="sm" len="sm"/>
              <a:tailEnd type="none" w="sm" len="sm"/>
            </a:ln>
          </a:right>
          <a:top>
            <a:ln w="25400" cap="flat" cmpd="sng">
              <a:solidFill>
                <a:schemeClr val="dk1"/>
              </a:solidFill>
              <a:prstDash val="solid"/>
              <a:round/>
              <a:headEnd type="none" w="sm" len="sm"/>
              <a:tailEnd type="none" w="sm" len="sm"/>
            </a:ln>
          </a:top>
          <a:bottom>
            <a:ln w="25400" cap="flat" cmpd="sng">
              <a:solidFill>
                <a:schemeClr val="dk1"/>
              </a:solidFill>
              <a:prstDash val="solid"/>
              <a:round/>
              <a:headEnd type="none" w="sm" len="sm"/>
              <a:tailEnd type="none" w="sm" len="sm"/>
            </a:ln>
          </a:bottom>
          <a:insideH>
            <a:ln w="9525" cap="flat" cmpd="sng">
              <a:solidFill>
                <a:srgbClr val="000000">
                  <a:alpha val="0"/>
                </a:srgbClr>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chemeClr val="lt1"/>
          </a:solidFill>
        </a:fill>
      </a:tcStyle>
    </a:wholeTbl>
    <a:band1H>
      <a:tcTxStyle/>
      <a:tcStyle>
        <a:tcBdr/>
        <a:fill>
          <a:solidFill>
            <a:srgbClr val="E6E6E6"/>
          </a:solidFill>
        </a:fill>
      </a:tcStyle>
    </a:band1H>
    <a:band2H>
      <a:tcTxStyle/>
      <a:tcStyle>
        <a:tcBdr/>
      </a:tcStyle>
    </a:band2H>
    <a:band1V>
      <a:tcTxStyle/>
      <a:tcStyle>
        <a:tcBdr/>
        <a:fill>
          <a:solidFill>
            <a:srgbClr val="E6E6E6"/>
          </a:solidFill>
        </a:fill>
      </a:tcStyle>
    </a:band1V>
    <a:band2V>
      <a:tcTxStyle/>
      <a:tcStyle>
        <a:tcBdr/>
      </a:tcStyle>
    </a:band2V>
    <a:lastCol>
      <a:tcTxStyle b="on" i="off">
        <a:font>
          <a:latin typeface="Arial"/>
          <a:ea typeface="Arial"/>
          <a:cs typeface="Arial"/>
        </a:font>
        <a:schemeClr val="lt1"/>
      </a:tcTxStyle>
      <a:tcStyle>
        <a:tcBdr/>
        <a:fill>
          <a:solidFill>
            <a:schemeClr val="accent1"/>
          </a:solidFill>
        </a:fill>
      </a:tcStyle>
    </a:lastCol>
    <a:firstCol>
      <a:tcTxStyle b="on" i="off">
        <a:font>
          <a:latin typeface="Arial"/>
          <a:ea typeface="Arial"/>
          <a:cs typeface="Arial"/>
        </a:font>
        <a:schemeClr val="lt1"/>
      </a:tcTxStyle>
      <a:tcStyle>
        <a:tcBdr/>
        <a:fill>
          <a:solidFill>
            <a:schemeClr val="accent1"/>
          </a:solidFill>
        </a:fill>
      </a:tcStyle>
    </a:firstCol>
    <a:lastRow>
      <a:tcTxStyle b="on" i="off"/>
      <a:tcStyle>
        <a:tcBdr>
          <a:top>
            <a:ln w="50800" cap="flat" cmpd="sng">
              <a:solidFill>
                <a:schemeClr val="dk1"/>
              </a:solidFill>
              <a:prstDash val="solid"/>
              <a:round/>
              <a:headEnd type="none" w="sm" len="sm"/>
              <a:tailEnd type="none" w="sm" len="sm"/>
            </a:ln>
          </a:top>
        </a:tcBdr>
        <a:fill>
          <a:solidFill>
            <a:schemeClr val="lt1"/>
          </a:solidFill>
        </a:fill>
      </a:tcStyle>
    </a:lastRow>
    <a:seCell>
      <a:tcTxStyle b="on" i="off">
        <a:font>
          <a:latin typeface="Arial"/>
          <a:ea typeface="Arial"/>
          <a:cs typeface="Arial"/>
        </a:font>
        <a:schemeClr val="dk1"/>
      </a:tcTxStyle>
      <a:tcStyle>
        <a:tcBdr/>
      </a:tcStyle>
    </a:seCell>
    <a:swCell>
      <a:tcTxStyle b="on" i="off">
        <a:font>
          <a:latin typeface="Arial"/>
          <a:ea typeface="Arial"/>
          <a:cs typeface="Arial"/>
        </a:font>
        <a:schemeClr val="dk1"/>
      </a:tcTxStyle>
      <a:tcStyle>
        <a:tcBdr/>
      </a:tcStyle>
    </a:swCell>
    <a:firstRow>
      <a:tcTxStyle b="on" i="off">
        <a:font>
          <a:latin typeface="Arial"/>
          <a:ea typeface="Arial"/>
          <a:cs typeface="Arial"/>
        </a:font>
        <a:schemeClr val="lt1"/>
      </a:tcTxStyle>
      <a:tcStyle>
        <a:tcBdr>
          <a:bottom>
            <a:ln w="25400" cap="flat" cmpd="sng">
              <a:solidFill>
                <a:schemeClr val="dk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font" Target="fonts/font4.fntdata"/><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font" Target="fonts/font3.fntdata"/><Relationship Id="rId25" Type="http://schemas.microsoft.com/office/2018/10/relationships/authors" Target="authors.xml"/><Relationship Id="rId2" Type="http://schemas.openxmlformats.org/officeDocument/2006/relationships/slideMaster" Target="slideMasters/slideMaster2.xml"/><Relationship Id="rId16" Type="http://schemas.openxmlformats.org/officeDocument/2006/relationships/font" Target="fonts/font2.fntdata"/><Relationship Id="rId20"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font" Target="fonts/font1.fntdata"/><Relationship Id="rId23" Type="http://schemas.openxmlformats.org/officeDocument/2006/relationships/theme" Target="theme/theme1.xml"/><Relationship Id="rId10" Type="http://schemas.openxmlformats.org/officeDocument/2006/relationships/slide" Target="slides/slide5.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notesMaster" Target="notesMasters/notesMaster1.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body" idx="1"/>
          </p:nvPr>
        </p:nvSpPr>
        <p:spPr>
          <a:xfrm>
            <a:off x="246888" y="3134806"/>
            <a:ext cx="6373368" cy="5698298"/>
          </a:xfrm>
          <a:prstGeom prst="rect">
            <a:avLst/>
          </a:prstGeom>
          <a:noFill/>
          <a:ln>
            <a:noFill/>
          </a:ln>
        </p:spPr>
        <p:txBody>
          <a:bodyPr spcFirstLastPara="1" wrap="square" lIns="0" tIns="0" rIns="0" bIns="0" anchor="t" anchorCtr="0">
            <a:noAutofit/>
          </a:bodyPr>
          <a:lstStyle>
            <a:lvl1pPr marL="457200" marR="0" lvl="0" indent="-228600" algn="l" rtl="0">
              <a:lnSpc>
                <a:spcPct val="90000"/>
              </a:lnSpc>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304800" algn="l" rtl="0">
              <a:lnSpc>
                <a:spcPct val="90000"/>
              </a:lnSpc>
              <a:spcBef>
                <a:spcPts val="6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90000"/>
              </a:lnSpc>
              <a:spcBef>
                <a:spcPts val="6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90000"/>
              </a:lnSpc>
              <a:spcBef>
                <a:spcPts val="6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90000"/>
              </a:lnSpc>
              <a:spcBef>
                <a:spcPts val="6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228600" algn="l" rtl="0">
              <a:spcBef>
                <a:spcPts val="60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4" name="Google Shape;4;n"/>
          <p:cNvSpPr>
            <a:spLocks noGrp="1" noRot="1" noChangeAspect="1"/>
          </p:cNvSpPr>
          <p:nvPr>
            <p:ph type="sldImg" idx="2"/>
          </p:nvPr>
        </p:nvSpPr>
        <p:spPr>
          <a:xfrm>
            <a:off x="1333500" y="658368"/>
            <a:ext cx="4191000" cy="235743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 name="Google Shape;5;n"/>
          <p:cNvSpPr txBox="1"/>
          <p:nvPr/>
        </p:nvSpPr>
        <p:spPr>
          <a:xfrm rot="-5400000">
            <a:off x="-840060" y="1686780"/>
            <a:ext cx="2301912" cy="138499"/>
          </a:xfrm>
          <a:prstGeom prst="rect">
            <a:avLst/>
          </a:prstGeom>
          <a:noFill/>
          <a:ln>
            <a:noFill/>
          </a:ln>
        </p:spPr>
        <p:txBody>
          <a:bodyPr spcFirstLastPara="1" wrap="square" lIns="0" tIns="0" rIns="0" bIns="0" anchor="ctr" anchorCtr="0">
            <a:spAutoFit/>
          </a:bodyPr>
          <a:lstStyle/>
          <a:p>
            <a:pPr marL="0" marR="0" lvl="0" indent="0" algn="ctr" rtl="0">
              <a:spcBef>
                <a:spcPts val="0"/>
              </a:spcBef>
              <a:spcAft>
                <a:spcPts val="0"/>
              </a:spcAft>
              <a:buNone/>
            </a:pPr>
            <a:r>
              <a:rPr lang="en-US" sz="900" b="0" i="0" u="none" strike="noStrike" cap="none">
                <a:solidFill>
                  <a:srgbClr val="C0C0C0"/>
                </a:solidFill>
                <a:latin typeface="Arial"/>
                <a:ea typeface="Arial"/>
                <a:cs typeface="Arial"/>
                <a:sym typeface="Arial"/>
              </a:rPr>
              <a:t>— NOT FOR EXTERNAL DISTRIBUTION —</a:t>
            </a:r>
            <a:endParaRPr/>
          </a:p>
        </p:txBody>
      </p:sp>
      <p:sp>
        <p:nvSpPr>
          <p:cNvPr id="6" name="Google Shape;6;n"/>
          <p:cNvSpPr txBox="1"/>
          <p:nvPr/>
        </p:nvSpPr>
        <p:spPr>
          <a:xfrm rot="5400000">
            <a:off x="5396148" y="1686780"/>
            <a:ext cx="2301912" cy="138499"/>
          </a:xfrm>
          <a:prstGeom prst="rect">
            <a:avLst/>
          </a:prstGeom>
          <a:noFill/>
          <a:ln>
            <a:noFill/>
          </a:ln>
        </p:spPr>
        <p:txBody>
          <a:bodyPr spcFirstLastPara="1" wrap="square" lIns="0" tIns="0" rIns="0" bIns="0" anchor="ctr" anchorCtr="0">
            <a:spAutoFit/>
          </a:bodyPr>
          <a:lstStyle/>
          <a:p>
            <a:pPr marL="0" marR="0" lvl="0" indent="0" algn="ctr" rtl="0">
              <a:spcBef>
                <a:spcPts val="0"/>
              </a:spcBef>
              <a:spcAft>
                <a:spcPts val="0"/>
              </a:spcAft>
              <a:buNone/>
            </a:pPr>
            <a:r>
              <a:rPr lang="en-US" sz="900" b="0" i="0" u="none" strike="noStrike" cap="none">
                <a:solidFill>
                  <a:srgbClr val="C0C0C0"/>
                </a:solidFill>
                <a:latin typeface="Arial"/>
                <a:ea typeface="Arial"/>
                <a:cs typeface="Arial"/>
                <a:sym typeface="Arial"/>
              </a:rPr>
              <a:t>— NOT FOR EXTERNAL DISTRIBUTION —</a:t>
            </a:r>
            <a:endParaRPr/>
          </a:p>
        </p:txBody>
      </p:sp>
      <p:sp>
        <p:nvSpPr>
          <p:cNvPr id="7" name="Google Shape;7;n"/>
          <p:cNvSpPr txBox="1"/>
          <p:nvPr/>
        </p:nvSpPr>
        <p:spPr>
          <a:xfrm>
            <a:off x="246888" y="8887968"/>
            <a:ext cx="6290183" cy="184666"/>
          </a:xfrm>
          <a:prstGeom prst="rect">
            <a:avLst/>
          </a:prstGeom>
          <a:noFill/>
          <a:ln>
            <a:noFill/>
          </a:ln>
        </p:spPr>
        <p:txBody>
          <a:bodyPr spcFirstLastPara="1" wrap="square" lIns="0" tIns="0" rIns="0" bIns="0" anchor="b" anchorCtr="0">
            <a:spAutoFit/>
          </a:bodyPr>
          <a:lstStyle/>
          <a:p>
            <a:pPr marL="228600" marR="0" lvl="0" indent="-228600" algn="l" rtl="0">
              <a:spcBef>
                <a:spcPts val="0"/>
              </a:spcBef>
              <a:spcAft>
                <a:spcPts val="0"/>
              </a:spcAft>
              <a:buNone/>
            </a:pPr>
            <a:fld id="{00000000-1234-1234-1234-123412341234}" type="slidenum">
              <a:rPr lang="en-US" sz="600" b="0" i="0" u="none" strike="noStrike" cap="none">
                <a:solidFill>
                  <a:schemeClr val="dk1"/>
                </a:solidFill>
                <a:latin typeface="Arial"/>
                <a:ea typeface="Arial"/>
                <a:cs typeface="Arial"/>
                <a:sym typeface="Arial"/>
              </a:rPr>
              <a:t>‹#›</a:t>
            </a:fld>
            <a:r>
              <a:rPr lang="en-US" sz="600" b="0" i="0" u="none" strike="noStrike" cap="none">
                <a:solidFill>
                  <a:schemeClr val="dk1"/>
                </a:solidFill>
                <a:latin typeface="Arial"/>
                <a:ea typeface="Arial"/>
                <a:cs typeface="Arial"/>
                <a:sym typeface="Arial"/>
              </a:rPr>
              <a:t>	© 2023 Gartner, Inc. and/or its affiliates. All rights reserved. Gartner is a registered trademark of Gartner, Inc. or its affiliates.</a:t>
            </a:r>
            <a:br>
              <a:rPr lang="en-US" sz="600" b="0" i="0" u="none" strike="noStrike" cap="none">
                <a:solidFill>
                  <a:schemeClr val="dk1"/>
                </a:solidFill>
                <a:latin typeface="Arial"/>
                <a:ea typeface="Arial"/>
                <a:cs typeface="Arial"/>
                <a:sym typeface="Arial"/>
              </a:rPr>
            </a:br>
            <a:r>
              <a:rPr lang="en-US" sz="600" b="1" i="0" u="none" strike="noStrike" cap="none">
                <a:solidFill>
                  <a:schemeClr val="dk1"/>
                </a:solidFill>
                <a:latin typeface="Arial"/>
                <a:ea typeface="Arial"/>
                <a:cs typeface="Arial"/>
                <a:sym typeface="Arial"/>
              </a:rPr>
              <a:t>INTERNAL — FOR INTERNAL USE ONLY or RESTRICTED [CHOOSE ONE — DELETE AS APPROPRIATE]</a:t>
            </a:r>
            <a:r>
              <a:rPr lang="en-US" sz="600" b="0" i="0" u="none" strike="noStrike" cap="none">
                <a:solidFill>
                  <a:schemeClr val="dk1"/>
                </a:solidFill>
                <a:latin typeface="Arial"/>
                <a:ea typeface="Arial"/>
                <a:cs typeface="Arial"/>
                <a:sym typeface="Arial"/>
              </a:rPr>
              <a:t> | Version X.X | Last updated [insert date format: DD Month YYYY]</a:t>
            </a:r>
            <a:endParaRPr/>
          </a:p>
        </p:txBody>
      </p:sp>
      <p:sp>
        <p:nvSpPr>
          <p:cNvPr id="8" name="Google Shape;8;n"/>
          <p:cNvSpPr txBox="1"/>
          <p:nvPr/>
        </p:nvSpPr>
        <p:spPr>
          <a:xfrm>
            <a:off x="246887" y="128016"/>
            <a:ext cx="6327648" cy="244682"/>
          </a:xfrm>
          <a:prstGeom prst="rect">
            <a:avLst/>
          </a:prstGeom>
          <a:noFill/>
          <a:ln>
            <a:noFill/>
          </a:ln>
        </p:spPr>
        <p:txBody>
          <a:bodyPr spcFirstLastPara="1" wrap="square" lIns="0" tIns="45700" rIns="91425" bIns="45700" anchor="t" anchorCtr="0">
            <a:spAutoFit/>
          </a:bodyPr>
          <a:lstStyle/>
          <a:p>
            <a:pPr marL="0" marR="0" lvl="0" indent="0" algn="l" rtl="0">
              <a:lnSpc>
                <a:spcPct val="90000"/>
              </a:lnSpc>
              <a:spcBef>
                <a:spcPts val="0"/>
              </a:spcBef>
              <a:spcAft>
                <a:spcPts val="0"/>
              </a:spcAft>
              <a:buNone/>
            </a:pPr>
            <a:r>
              <a:rPr lang="en-US" sz="1100" b="1" i="0" u="none" strike="noStrike" cap="none">
                <a:solidFill>
                  <a:schemeClr val="dk1"/>
                </a:solidFill>
                <a:latin typeface="Arial"/>
                <a:ea typeface="Arial"/>
                <a:cs typeface="Arial"/>
                <a:sym typeface="Arial"/>
              </a:rPr>
              <a:t>Presentation Title</a:t>
            </a:r>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Google Shape;269;p1:notes"/>
          <p:cNvSpPr>
            <a:spLocks noGrp="1" noRot="1" noChangeAspect="1"/>
          </p:cNvSpPr>
          <p:nvPr>
            <p:ph type="sldImg" idx="2"/>
          </p:nvPr>
        </p:nvSpPr>
        <p:spPr>
          <a:xfrm>
            <a:off x="1333500" y="658813"/>
            <a:ext cx="4191000" cy="235743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0" name="Google Shape;270;p1:notes"/>
          <p:cNvSpPr txBox="1">
            <a:spLocks noGrp="1"/>
          </p:cNvSpPr>
          <p:nvPr>
            <p:ph type="body" idx="1"/>
          </p:nvPr>
        </p:nvSpPr>
        <p:spPr>
          <a:xfrm>
            <a:off x="246888" y="3134806"/>
            <a:ext cx="6373368" cy="5698298"/>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p2:notes"/>
          <p:cNvSpPr>
            <a:spLocks noGrp="1" noRot="1" noChangeAspect="1"/>
          </p:cNvSpPr>
          <p:nvPr>
            <p:ph type="sldImg" idx="2"/>
          </p:nvPr>
        </p:nvSpPr>
        <p:spPr>
          <a:xfrm>
            <a:off x="1333500" y="658813"/>
            <a:ext cx="4191000" cy="235743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5" name="Google Shape;275;p2:notes"/>
          <p:cNvSpPr txBox="1">
            <a:spLocks noGrp="1"/>
          </p:cNvSpPr>
          <p:nvPr>
            <p:ph type="body" idx="1"/>
          </p:nvPr>
        </p:nvSpPr>
        <p:spPr>
          <a:xfrm>
            <a:off x="246888" y="3134806"/>
            <a:ext cx="6373368" cy="5698298"/>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None/>
            </a:pPr>
            <a:endParaRPr/>
          </a:p>
        </p:txBody>
      </p:sp>
    </p:spTree>
    <p:extLst>
      <p:ext uri="{BB962C8B-B14F-4D97-AF65-F5344CB8AC3E}">
        <p14:creationId xmlns:p14="http://schemas.microsoft.com/office/powerpoint/2010/main" val="21527961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p2:notes"/>
          <p:cNvSpPr>
            <a:spLocks noGrp="1" noRot="1" noChangeAspect="1"/>
          </p:cNvSpPr>
          <p:nvPr>
            <p:ph type="sldImg" idx="2"/>
          </p:nvPr>
        </p:nvSpPr>
        <p:spPr>
          <a:xfrm>
            <a:off x="1333500" y="658813"/>
            <a:ext cx="4191000" cy="235743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5" name="Google Shape;275;p2:notes"/>
          <p:cNvSpPr txBox="1">
            <a:spLocks noGrp="1"/>
          </p:cNvSpPr>
          <p:nvPr>
            <p:ph type="body" idx="1"/>
          </p:nvPr>
        </p:nvSpPr>
        <p:spPr>
          <a:xfrm>
            <a:off x="246888" y="3134806"/>
            <a:ext cx="6373368" cy="5698298"/>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None/>
            </a:pPr>
            <a:endParaRPr/>
          </a:p>
        </p:txBody>
      </p:sp>
    </p:spTree>
    <p:extLst>
      <p:ext uri="{BB962C8B-B14F-4D97-AF65-F5344CB8AC3E}">
        <p14:creationId xmlns:p14="http://schemas.microsoft.com/office/powerpoint/2010/main" val="11605899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p2:notes"/>
          <p:cNvSpPr>
            <a:spLocks noGrp="1" noRot="1" noChangeAspect="1"/>
          </p:cNvSpPr>
          <p:nvPr>
            <p:ph type="sldImg" idx="2"/>
          </p:nvPr>
        </p:nvSpPr>
        <p:spPr>
          <a:xfrm>
            <a:off x="1333500" y="658813"/>
            <a:ext cx="4191000" cy="235743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5" name="Google Shape;275;p2:notes"/>
          <p:cNvSpPr txBox="1">
            <a:spLocks noGrp="1"/>
          </p:cNvSpPr>
          <p:nvPr>
            <p:ph type="body" idx="1"/>
          </p:nvPr>
        </p:nvSpPr>
        <p:spPr>
          <a:xfrm>
            <a:off x="246888" y="3134806"/>
            <a:ext cx="6373368" cy="5698298"/>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None/>
            </a:pPr>
            <a:endParaRPr/>
          </a:p>
        </p:txBody>
      </p:sp>
    </p:spTree>
    <p:extLst>
      <p:ext uri="{BB962C8B-B14F-4D97-AF65-F5344CB8AC3E}">
        <p14:creationId xmlns:p14="http://schemas.microsoft.com/office/powerpoint/2010/main" val="35880105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6"/>
        <p:cNvGrpSpPr/>
        <p:nvPr/>
      </p:nvGrpSpPr>
      <p:grpSpPr>
        <a:xfrm>
          <a:off x="0" y="0"/>
          <a:ext cx="0" cy="0"/>
          <a:chOff x="0" y="0"/>
          <a:chExt cx="0" cy="0"/>
        </a:xfrm>
      </p:grpSpPr>
      <p:sp>
        <p:nvSpPr>
          <p:cNvPr id="287" name="Google Shape;287;p3:notes"/>
          <p:cNvSpPr>
            <a:spLocks noGrp="1" noRot="1" noChangeAspect="1"/>
          </p:cNvSpPr>
          <p:nvPr>
            <p:ph type="sldImg" idx="2"/>
          </p:nvPr>
        </p:nvSpPr>
        <p:spPr>
          <a:xfrm>
            <a:off x="1333500" y="658813"/>
            <a:ext cx="4191000" cy="235743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88" name="Google Shape;288;p3:notes"/>
          <p:cNvSpPr txBox="1">
            <a:spLocks noGrp="1"/>
          </p:cNvSpPr>
          <p:nvPr>
            <p:ph type="body" idx="1"/>
          </p:nvPr>
        </p:nvSpPr>
        <p:spPr>
          <a:xfrm>
            <a:off x="246888" y="3134806"/>
            <a:ext cx="6373368" cy="5698298"/>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6"/>
        <p:cNvGrpSpPr/>
        <p:nvPr/>
      </p:nvGrpSpPr>
      <p:grpSpPr>
        <a:xfrm>
          <a:off x="0" y="0"/>
          <a:ext cx="0" cy="0"/>
          <a:chOff x="0" y="0"/>
          <a:chExt cx="0" cy="0"/>
        </a:xfrm>
      </p:grpSpPr>
      <p:sp>
        <p:nvSpPr>
          <p:cNvPr id="297" name="Google Shape;297;p4:notes"/>
          <p:cNvSpPr>
            <a:spLocks noGrp="1" noRot="1" noChangeAspect="1"/>
          </p:cNvSpPr>
          <p:nvPr>
            <p:ph type="sldImg" idx="2"/>
          </p:nvPr>
        </p:nvSpPr>
        <p:spPr>
          <a:xfrm>
            <a:off x="1333500" y="658813"/>
            <a:ext cx="4191000" cy="235743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98" name="Google Shape;298;p4:notes"/>
          <p:cNvSpPr txBox="1">
            <a:spLocks noGrp="1"/>
          </p:cNvSpPr>
          <p:nvPr>
            <p:ph type="body" idx="1"/>
          </p:nvPr>
        </p:nvSpPr>
        <p:spPr>
          <a:xfrm>
            <a:off x="246888" y="3134806"/>
            <a:ext cx="6373368" cy="5698298"/>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33500" y="658813"/>
            <a:ext cx="4191000" cy="2357437"/>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722621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33500" y="658813"/>
            <a:ext cx="4191000" cy="2357437"/>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101759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bg>
      <p:bgPr>
        <a:solidFill>
          <a:schemeClr val="dk2"/>
        </a:solidFill>
        <a:effectLst/>
      </p:bgPr>
    </p:bg>
    <p:spTree>
      <p:nvGrpSpPr>
        <p:cNvPr id="1" name="Shape 14"/>
        <p:cNvGrpSpPr/>
        <p:nvPr/>
      </p:nvGrpSpPr>
      <p:grpSpPr>
        <a:xfrm>
          <a:off x="0" y="0"/>
          <a:ext cx="0" cy="0"/>
          <a:chOff x="0" y="0"/>
          <a:chExt cx="0" cy="0"/>
        </a:xfrm>
      </p:grpSpPr>
      <p:sp>
        <p:nvSpPr>
          <p:cNvPr id="15" name="Google Shape;15;p9"/>
          <p:cNvSpPr txBox="1">
            <a:spLocks noGrp="1"/>
          </p:cNvSpPr>
          <p:nvPr>
            <p:ph type="ctrTitle"/>
          </p:nvPr>
        </p:nvSpPr>
        <p:spPr>
          <a:xfrm>
            <a:off x="2167128" y="1815465"/>
            <a:ext cx="4544568" cy="1993392"/>
          </a:xfrm>
          <a:prstGeom prst="rect">
            <a:avLst/>
          </a:prstGeom>
          <a:noFill/>
          <a:ln>
            <a:noFill/>
          </a:ln>
        </p:spPr>
        <p:txBody>
          <a:bodyPr spcFirstLastPara="1" wrap="square" lIns="0" tIns="0" rIns="0" bIns="0" anchor="ctr" anchorCtr="0">
            <a:noAutofit/>
          </a:bodyPr>
          <a:lstStyle>
            <a:lvl1pPr lvl="0" algn="l">
              <a:lnSpc>
                <a:spcPct val="90000"/>
              </a:lnSpc>
              <a:spcBef>
                <a:spcPts val="0"/>
              </a:spcBef>
              <a:spcAft>
                <a:spcPts val="0"/>
              </a:spcAft>
              <a:buClr>
                <a:schemeClr val="lt2"/>
              </a:buClr>
              <a:buSzPts val="3600"/>
              <a:buFont typeface="Arial Black"/>
              <a:buNone/>
              <a:defRPr sz="3600"/>
            </a:lvl1pPr>
            <a:lvl2pPr lvl="1">
              <a:spcBef>
                <a:spcPts val="120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9"/>
          <p:cNvSpPr txBox="1">
            <a:spLocks noGrp="1"/>
          </p:cNvSpPr>
          <p:nvPr>
            <p:ph type="subTitle" idx="1"/>
          </p:nvPr>
        </p:nvSpPr>
        <p:spPr>
          <a:xfrm>
            <a:off x="2167128" y="3927729"/>
            <a:ext cx="4544568" cy="276999"/>
          </a:xfrm>
          <a:prstGeom prst="rect">
            <a:avLst/>
          </a:prstGeom>
          <a:noFill/>
          <a:ln>
            <a:noFill/>
          </a:ln>
        </p:spPr>
        <p:txBody>
          <a:bodyPr spcFirstLastPara="1" wrap="square" lIns="0" tIns="0" rIns="0" bIns="0" anchor="t" anchorCtr="0">
            <a:spAutoFit/>
          </a:bodyPr>
          <a:lstStyle>
            <a:lvl1pPr marR="0" lvl="0" algn="l">
              <a:lnSpc>
                <a:spcPct val="100000"/>
              </a:lnSpc>
              <a:spcBef>
                <a:spcPts val="0"/>
              </a:spcBef>
              <a:spcAft>
                <a:spcPts val="0"/>
              </a:spcAft>
              <a:buClr>
                <a:schemeClr val="lt1"/>
              </a:buClr>
              <a:buSzPts val="1800"/>
              <a:buFont typeface="Arial"/>
              <a:buNone/>
              <a:defRPr sz="1800"/>
            </a:lvl1pPr>
            <a:lvl2pPr lvl="1" algn="ctr">
              <a:lnSpc>
                <a:spcPct val="90000"/>
              </a:lnSpc>
              <a:spcBef>
                <a:spcPts val="1200"/>
              </a:spcBef>
              <a:spcAft>
                <a:spcPts val="0"/>
              </a:spcAft>
              <a:buClr>
                <a:schemeClr val="lt1"/>
              </a:buClr>
              <a:buSzPts val="2000"/>
              <a:buNone/>
              <a:defRPr sz="2000"/>
            </a:lvl2pPr>
            <a:lvl3pPr lvl="2" algn="ctr">
              <a:lnSpc>
                <a:spcPct val="90000"/>
              </a:lnSpc>
              <a:spcBef>
                <a:spcPts val="1200"/>
              </a:spcBef>
              <a:spcAft>
                <a:spcPts val="0"/>
              </a:spcAft>
              <a:buClr>
                <a:schemeClr val="lt1"/>
              </a:buClr>
              <a:buSzPts val="1800"/>
              <a:buNone/>
              <a:defRPr sz="1800"/>
            </a:lvl3pPr>
            <a:lvl4pPr lvl="3" algn="ctr">
              <a:lnSpc>
                <a:spcPct val="90000"/>
              </a:lnSpc>
              <a:spcBef>
                <a:spcPts val="1200"/>
              </a:spcBef>
              <a:spcAft>
                <a:spcPts val="0"/>
              </a:spcAft>
              <a:buClr>
                <a:schemeClr val="lt1"/>
              </a:buClr>
              <a:buSzPts val="1600"/>
              <a:buNone/>
              <a:defRPr sz="1600"/>
            </a:lvl4pPr>
            <a:lvl5pPr lvl="4" algn="ctr">
              <a:lnSpc>
                <a:spcPct val="90000"/>
              </a:lnSpc>
              <a:spcBef>
                <a:spcPts val="1200"/>
              </a:spcBef>
              <a:spcAft>
                <a:spcPts val="0"/>
              </a:spcAft>
              <a:buClr>
                <a:schemeClr val="lt1"/>
              </a:buClr>
              <a:buSzPts val="1600"/>
              <a:buNone/>
              <a:defRPr sz="1600"/>
            </a:lvl5pPr>
            <a:lvl6pPr lvl="5" algn="ctr">
              <a:lnSpc>
                <a:spcPct val="90000"/>
              </a:lnSpc>
              <a:spcBef>
                <a:spcPts val="500"/>
              </a:spcBef>
              <a:spcAft>
                <a:spcPts val="0"/>
              </a:spcAft>
              <a:buClr>
                <a:schemeClr val="lt1"/>
              </a:buClr>
              <a:buSzPts val="1600"/>
              <a:buNone/>
              <a:defRPr sz="1600"/>
            </a:lvl6pPr>
            <a:lvl7pPr lvl="6" algn="ctr">
              <a:lnSpc>
                <a:spcPct val="90000"/>
              </a:lnSpc>
              <a:spcBef>
                <a:spcPts val="500"/>
              </a:spcBef>
              <a:spcAft>
                <a:spcPts val="0"/>
              </a:spcAft>
              <a:buClr>
                <a:schemeClr val="lt1"/>
              </a:buClr>
              <a:buSzPts val="1600"/>
              <a:buNone/>
              <a:defRPr sz="1600"/>
            </a:lvl7pPr>
            <a:lvl8pPr lvl="7" algn="ctr">
              <a:lnSpc>
                <a:spcPct val="90000"/>
              </a:lnSpc>
              <a:spcBef>
                <a:spcPts val="500"/>
              </a:spcBef>
              <a:spcAft>
                <a:spcPts val="0"/>
              </a:spcAft>
              <a:buClr>
                <a:schemeClr val="lt1"/>
              </a:buClr>
              <a:buSzPts val="1600"/>
              <a:buNone/>
              <a:defRPr sz="1600"/>
            </a:lvl8pPr>
            <a:lvl9pPr lvl="8" algn="ctr">
              <a:lnSpc>
                <a:spcPct val="90000"/>
              </a:lnSpc>
              <a:spcBef>
                <a:spcPts val="500"/>
              </a:spcBef>
              <a:spcAft>
                <a:spcPts val="0"/>
              </a:spcAft>
              <a:buClr>
                <a:schemeClr val="lt1"/>
              </a:buClr>
              <a:buSzPts val="1600"/>
              <a:buNone/>
              <a:defRPr sz="1600"/>
            </a:lvl9pPr>
          </a:lstStyle>
          <a:p>
            <a:endParaRPr/>
          </a:p>
        </p:txBody>
      </p:sp>
      <p:sp>
        <p:nvSpPr>
          <p:cNvPr id="17" name="Google Shape;17;p9"/>
          <p:cNvSpPr txBox="1"/>
          <p:nvPr/>
        </p:nvSpPr>
        <p:spPr>
          <a:xfrm>
            <a:off x="457200" y="6199632"/>
            <a:ext cx="7095744" cy="323165"/>
          </a:xfrm>
          <a:prstGeom prst="rect">
            <a:avLst/>
          </a:prstGeom>
          <a:noFill/>
          <a:ln>
            <a:noFill/>
          </a:ln>
        </p:spPr>
        <p:txBody>
          <a:bodyPr spcFirstLastPara="1" wrap="square" lIns="0" tIns="0" rIns="0" bIns="0" anchor="b" anchorCtr="0">
            <a:spAutoFit/>
          </a:bodyPr>
          <a:lstStyle/>
          <a:p>
            <a:pPr marL="0" marR="0" lvl="0" indent="0" algn="l" rtl="0">
              <a:spcBef>
                <a:spcPts val="0"/>
              </a:spcBef>
              <a:spcAft>
                <a:spcPts val="0"/>
              </a:spcAft>
              <a:buNone/>
            </a:pPr>
            <a:r>
              <a:rPr lang="en-US" sz="700" b="0" i="0" u="none" strike="noStrike" cap="none" dirty="0">
                <a:solidFill>
                  <a:schemeClr val="lt1"/>
                </a:solidFill>
                <a:latin typeface="Arial"/>
                <a:ea typeface="Arial"/>
                <a:cs typeface="Arial"/>
                <a:sym typeface="Arial"/>
              </a:rPr>
              <a:t>© 2025 Gartner, Inc. and/or its affiliates. All rights reserved. Gartner is a registered trademark of Gartner, Inc. or its affiliates. This presentation, including all supporting materials, </a:t>
            </a:r>
            <a:br>
              <a:rPr lang="en-US" sz="700" b="0" i="0" u="none" strike="noStrike" cap="none" dirty="0">
                <a:solidFill>
                  <a:schemeClr val="lt1"/>
                </a:solidFill>
                <a:latin typeface="Arial"/>
                <a:ea typeface="Arial"/>
                <a:cs typeface="Arial"/>
                <a:sym typeface="Arial"/>
              </a:rPr>
            </a:br>
            <a:r>
              <a:rPr lang="en-US" sz="700" b="0" i="0" u="none" strike="noStrike" cap="none" dirty="0">
                <a:solidFill>
                  <a:schemeClr val="lt1"/>
                </a:solidFill>
                <a:latin typeface="Arial"/>
                <a:ea typeface="Arial"/>
                <a:cs typeface="Arial"/>
                <a:sym typeface="Arial"/>
              </a:rPr>
              <a:t>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dirty="0"/>
          </a:p>
        </p:txBody>
      </p:sp>
      <p:sp>
        <p:nvSpPr>
          <p:cNvPr id="18" name="Google Shape;18;p9"/>
          <p:cNvSpPr/>
          <p:nvPr/>
        </p:nvSpPr>
        <p:spPr>
          <a:xfrm>
            <a:off x="1591056" y="1344168"/>
            <a:ext cx="164592" cy="3291840"/>
          </a:xfrm>
          <a:prstGeom prst="rect">
            <a:avLst/>
          </a:prstGeom>
          <a:solidFill>
            <a:schemeClr val="accent4"/>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9" name="Google Shape;19;p9"/>
          <p:cNvSpPr/>
          <p:nvPr/>
        </p:nvSpPr>
        <p:spPr>
          <a:xfrm>
            <a:off x="7059168" y="1344168"/>
            <a:ext cx="164592" cy="3291840"/>
          </a:xfrm>
          <a:prstGeom prst="rect">
            <a:avLst/>
          </a:prstGeom>
          <a:solidFill>
            <a:schemeClr val="accent4"/>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20" name="Google Shape;20;p9"/>
          <p:cNvPicPr preferRelativeResize="0"/>
          <p:nvPr/>
        </p:nvPicPr>
        <p:blipFill rotWithShape="1">
          <a:blip r:embed="rId2">
            <a:alphaModFix/>
          </a:blip>
          <a:srcRect/>
          <a:stretch/>
        </p:blipFill>
        <p:spPr>
          <a:xfrm>
            <a:off x="9686167" y="6056352"/>
            <a:ext cx="2057400" cy="468273"/>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hree column shaded">
  <p:cSld name="Three column shaded">
    <p:spTree>
      <p:nvGrpSpPr>
        <p:cNvPr id="1" name="Shape 62"/>
        <p:cNvGrpSpPr/>
        <p:nvPr/>
      </p:nvGrpSpPr>
      <p:grpSpPr>
        <a:xfrm>
          <a:off x="0" y="0"/>
          <a:ext cx="0" cy="0"/>
          <a:chOff x="0" y="0"/>
          <a:chExt cx="0" cy="0"/>
        </a:xfrm>
      </p:grpSpPr>
      <p:sp>
        <p:nvSpPr>
          <p:cNvPr id="63" name="Google Shape;63;p18"/>
          <p:cNvSpPr txBox="1">
            <a:spLocks noGrp="1"/>
          </p:cNvSpPr>
          <p:nvPr>
            <p:ph type="title"/>
          </p:nvPr>
        </p:nvSpPr>
        <p:spPr>
          <a:xfrm>
            <a:off x="457200" y="361950"/>
            <a:ext cx="11274552" cy="451231"/>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2"/>
              </a:buClr>
              <a:buSzPts val="1800"/>
              <a:buNone/>
              <a:defRPr/>
            </a:lvl1pPr>
            <a:lvl2pPr lvl="1">
              <a:spcBef>
                <a:spcPts val="120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4" name="Google Shape;64;p18"/>
          <p:cNvSpPr txBox="1">
            <a:spLocks noGrp="1"/>
          </p:cNvSpPr>
          <p:nvPr>
            <p:ph type="body" idx="1"/>
          </p:nvPr>
        </p:nvSpPr>
        <p:spPr>
          <a:xfrm>
            <a:off x="457200" y="1527048"/>
            <a:ext cx="3337560" cy="4462272"/>
          </a:xfrm>
          <a:prstGeom prst="rect">
            <a:avLst/>
          </a:prstGeom>
          <a:solidFill>
            <a:srgbClr val="F4F4F4"/>
          </a:solidFill>
          <a:ln>
            <a:noFill/>
          </a:ln>
        </p:spPr>
        <p:txBody>
          <a:bodyPr spcFirstLastPara="1" wrap="square" lIns="182875" tIns="182875" rIns="91425" bIns="91425" anchor="t" anchorCtr="0">
            <a:noAutofit/>
          </a:bodyPr>
          <a:lstStyle>
            <a:lvl1pPr marL="457200" lvl="0" indent="-355600" algn="l">
              <a:lnSpc>
                <a:spcPct val="90000"/>
              </a:lnSpc>
              <a:spcBef>
                <a:spcPts val="1200"/>
              </a:spcBef>
              <a:spcAft>
                <a:spcPts val="0"/>
              </a:spcAft>
              <a:buClr>
                <a:schemeClr val="dk1"/>
              </a:buClr>
              <a:buSzPts val="2000"/>
              <a:buChar char="•"/>
              <a:defRPr sz="2000"/>
            </a:lvl1pPr>
            <a:lvl2pPr marL="914400" lvl="1" indent="-355600" algn="l">
              <a:lnSpc>
                <a:spcPct val="90000"/>
              </a:lnSpc>
              <a:spcBef>
                <a:spcPts val="1200"/>
              </a:spcBef>
              <a:spcAft>
                <a:spcPts val="0"/>
              </a:spcAft>
              <a:buClr>
                <a:schemeClr val="dk1"/>
              </a:buClr>
              <a:buSzPts val="2000"/>
              <a:buChar char="–"/>
              <a:defRPr sz="2000"/>
            </a:lvl2pPr>
            <a:lvl3pPr marL="1371600" lvl="2" indent="-355600" algn="l">
              <a:lnSpc>
                <a:spcPct val="90000"/>
              </a:lnSpc>
              <a:spcBef>
                <a:spcPts val="1200"/>
              </a:spcBef>
              <a:spcAft>
                <a:spcPts val="0"/>
              </a:spcAft>
              <a:buClr>
                <a:schemeClr val="dk1"/>
              </a:buClr>
              <a:buSzPts val="2000"/>
              <a:buChar char="•"/>
              <a:defRPr sz="2000"/>
            </a:lvl3pPr>
            <a:lvl4pPr marL="1828800" lvl="3" indent="-355600" algn="l">
              <a:lnSpc>
                <a:spcPct val="90000"/>
              </a:lnSpc>
              <a:spcBef>
                <a:spcPts val="1200"/>
              </a:spcBef>
              <a:spcAft>
                <a:spcPts val="0"/>
              </a:spcAft>
              <a:buClr>
                <a:schemeClr val="dk1"/>
              </a:buClr>
              <a:buSzPts val="2000"/>
              <a:buChar char="–"/>
              <a:defRPr sz="2000"/>
            </a:lvl4pPr>
            <a:lvl5pPr marL="2286000" lvl="4" indent="-355600" algn="l">
              <a:lnSpc>
                <a:spcPct val="90000"/>
              </a:lnSpc>
              <a:spcBef>
                <a:spcPts val="1200"/>
              </a:spcBef>
              <a:spcAft>
                <a:spcPts val="0"/>
              </a:spcAft>
              <a:buClr>
                <a:schemeClr val="dk1"/>
              </a:buClr>
              <a:buSzPts val="2000"/>
              <a:buChar char="•"/>
              <a:defRPr sz="20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5" name="Google Shape;65;p18"/>
          <p:cNvSpPr txBox="1">
            <a:spLocks noGrp="1"/>
          </p:cNvSpPr>
          <p:nvPr>
            <p:ph type="body" idx="2"/>
          </p:nvPr>
        </p:nvSpPr>
        <p:spPr>
          <a:xfrm>
            <a:off x="4425696" y="1527048"/>
            <a:ext cx="3337560" cy="4462272"/>
          </a:xfrm>
          <a:prstGeom prst="rect">
            <a:avLst/>
          </a:prstGeom>
          <a:solidFill>
            <a:srgbClr val="F4F4F4"/>
          </a:solidFill>
          <a:ln>
            <a:noFill/>
          </a:ln>
        </p:spPr>
        <p:txBody>
          <a:bodyPr spcFirstLastPara="1" wrap="square" lIns="182875" tIns="182875" rIns="91425" bIns="91425" anchor="t" anchorCtr="0">
            <a:noAutofit/>
          </a:bodyPr>
          <a:lstStyle>
            <a:lvl1pPr marL="457200" lvl="0" indent="-355600" algn="l">
              <a:lnSpc>
                <a:spcPct val="90000"/>
              </a:lnSpc>
              <a:spcBef>
                <a:spcPts val="1200"/>
              </a:spcBef>
              <a:spcAft>
                <a:spcPts val="0"/>
              </a:spcAft>
              <a:buClr>
                <a:schemeClr val="dk1"/>
              </a:buClr>
              <a:buSzPts val="2000"/>
              <a:buChar char="•"/>
              <a:defRPr sz="2000"/>
            </a:lvl1pPr>
            <a:lvl2pPr marL="914400" lvl="1" indent="-355600" algn="l">
              <a:lnSpc>
                <a:spcPct val="90000"/>
              </a:lnSpc>
              <a:spcBef>
                <a:spcPts val="1200"/>
              </a:spcBef>
              <a:spcAft>
                <a:spcPts val="0"/>
              </a:spcAft>
              <a:buClr>
                <a:schemeClr val="dk1"/>
              </a:buClr>
              <a:buSzPts val="2000"/>
              <a:buChar char="–"/>
              <a:defRPr sz="2000"/>
            </a:lvl2pPr>
            <a:lvl3pPr marL="1371600" lvl="2" indent="-355600" algn="l">
              <a:lnSpc>
                <a:spcPct val="90000"/>
              </a:lnSpc>
              <a:spcBef>
                <a:spcPts val="1200"/>
              </a:spcBef>
              <a:spcAft>
                <a:spcPts val="0"/>
              </a:spcAft>
              <a:buClr>
                <a:schemeClr val="dk1"/>
              </a:buClr>
              <a:buSzPts val="2000"/>
              <a:buChar char="•"/>
              <a:defRPr sz="2000"/>
            </a:lvl3pPr>
            <a:lvl4pPr marL="1828800" lvl="3" indent="-355600" algn="l">
              <a:lnSpc>
                <a:spcPct val="90000"/>
              </a:lnSpc>
              <a:spcBef>
                <a:spcPts val="1200"/>
              </a:spcBef>
              <a:spcAft>
                <a:spcPts val="0"/>
              </a:spcAft>
              <a:buClr>
                <a:schemeClr val="dk1"/>
              </a:buClr>
              <a:buSzPts val="2000"/>
              <a:buChar char="–"/>
              <a:defRPr sz="2000"/>
            </a:lvl4pPr>
            <a:lvl5pPr marL="2286000" lvl="4" indent="-355600" algn="l">
              <a:lnSpc>
                <a:spcPct val="90000"/>
              </a:lnSpc>
              <a:spcBef>
                <a:spcPts val="1200"/>
              </a:spcBef>
              <a:spcAft>
                <a:spcPts val="0"/>
              </a:spcAft>
              <a:buClr>
                <a:schemeClr val="dk1"/>
              </a:buClr>
              <a:buSzPts val="2000"/>
              <a:buChar char="•"/>
              <a:defRPr sz="20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6" name="Google Shape;66;p18"/>
          <p:cNvSpPr txBox="1">
            <a:spLocks noGrp="1"/>
          </p:cNvSpPr>
          <p:nvPr>
            <p:ph type="body" idx="3"/>
          </p:nvPr>
        </p:nvSpPr>
        <p:spPr>
          <a:xfrm>
            <a:off x="8394192" y="1527048"/>
            <a:ext cx="3337560" cy="4462272"/>
          </a:xfrm>
          <a:prstGeom prst="rect">
            <a:avLst/>
          </a:prstGeom>
          <a:solidFill>
            <a:srgbClr val="F4F4F4"/>
          </a:solidFill>
          <a:ln>
            <a:noFill/>
          </a:ln>
        </p:spPr>
        <p:txBody>
          <a:bodyPr spcFirstLastPara="1" wrap="square" lIns="182875" tIns="182875" rIns="91425" bIns="91425" anchor="t" anchorCtr="0">
            <a:noAutofit/>
          </a:bodyPr>
          <a:lstStyle>
            <a:lvl1pPr marL="457200" lvl="0" indent="-355600" algn="l">
              <a:lnSpc>
                <a:spcPct val="90000"/>
              </a:lnSpc>
              <a:spcBef>
                <a:spcPts val="1200"/>
              </a:spcBef>
              <a:spcAft>
                <a:spcPts val="0"/>
              </a:spcAft>
              <a:buClr>
                <a:schemeClr val="dk1"/>
              </a:buClr>
              <a:buSzPts val="2000"/>
              <a:buChar char="•"/>
              <a:defRPr sz="2000"/>
            </a:lvl1pPr>
            <a:lvl2pPr marL="914400" lvl="1" indent="-355600" algn="l">
              <a:lnSpc>
                <a:spcPct val="90000"/>
              </a:lnSpc>
              <a:spcBef>
                <a:spcPts val="1200"/>
              </a:spcBef>
              <a:spcAft>
                <a:spcPts val="0"/>
              </a:spcAft>
              <a:buClr>
                <a:schemeClr val="dk1"/>
              </a:buClr>
              <a:buSzPts val="2000"/>
              <a:buChar char="–"/>
              <a:defRPr sz="2000"/>
            </a:lvl2pPr>
            <a:lvl3pPr marL="1371600" lvl="2" indent="-355600" algn="l">
              <a:lnSpc>
                <a:spcPct val="90000"/>
              </a:lnSpc>
              <a:spcBef>
                <a:spcPts val="1200"/>
              </a:spcBef>
              <a:spcAft>
                <a:spcPts val="0"/>
              </a:spcAft>
              <a:buClr>
                <a:schemeClr val="dk1"/>
              </a:buClr>
              <a:buSzPts val="2000"/>
              <a:buChar char="•"/>
              <a:defRPr sz="2000"/>
            </a:lvl3pPr>
            <a:lvl4pPr marL="1828800" lvl="3" indent="-355600" algn="l">
              <a:lnSpc>
                <a:spcPct val="90000"/>
              </a:lnSpc>
              <a:spcBef>
                <a:spcPts val="1200"/>
              </a:spcBef>
              <a:spcAft>
                <a:spcPts val="0"/>
              </a:spcAft>
              <a:buClr>
                <a:schemeClr val="dk1"/>
              </a:buClr>
              <a:buSzPts val="2000"/>
              <a:buChar char="–"/>
              <a:defRPr sz="2000"/>
            </a:lvl4pPr>
            <a:lvl5pPr marL="2286000" lvl="4" indent="-355600" algn="l">
              <a:lnSpc>
                <a:spcPct val="90000"/>
              </a:lnSpc>
              <a:spcBef>
                <a:spcPts val="1200"/>
              </a:spcBef>
              <a:spcAft>
                <a:spcPts val="0"/>
              </a:spcAft>
              <a:buClr>
                <a:schemeClr val="dk1"/>
              </a:buClr>
              <a:buSzPts val="2000"/>
              <a:buChar char="•"/>
              <a:defRPr sz="20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Four column">
  <p:cSld name="Four column">
    <p:spTree>
      <p:nvGrpSpPr>
        <p:cNvPr id="1" name="Shape 67"/>
        <p:cNvGrpSpPr/>
        <p:nvPr/>
      </p:nvGrpSpPr>
      <p:grpSpPr>
        <a:xfrm>
          <a:off x="0" y="0"/>
          <a:ext cx="0" cy="0"/>
          <a:chOff x="0" y="0"/>
          <a:chExt cx="0" cy="0"/>
        </a:xfrm>
      </p:grpSpPr>
      <p:sp>
        <p:nvSpPr>
          <p:cNvPr id="68" name="Google Shape;68;p19"/>
          <p:cNvSpPr txBox="1">
            <a:spLocks noGrp="1"/>
          </p:cNvSpPr>
          <p:nvPr>
            <p:ph type="title"/>
          </p:nvPr>
        </p:nvSpPr>
        <p:spPr>
          <a:xfrm>
            <a:off x="457200" y="361950"/>
            <a:ext cx="11274552" cy="451231"/>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2"/>
              </a:buClr>
              <a:buSzPts val="1800"/>
              <a:buNone/>
              <a:defRPr/>
            </a:lvl1pPr>
            <a:lvl2pPr lvl="1">
              <a:spcBef>
                <a:spcPts val="120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9" name="Google Shape;69;p19"/>
          <p:cNvSpPr txBox="1">
            <a:spLocks noGrp="1"/>
          </p:cNvSpPr>
          <p:nvPr>
            <p:ph type="body" idx="1"/>
          </p:nvPr>
        </p:nvSpPr>
        <p:spPr>
          <a:xfrm>
            <a:off x="457200" y="1527048"/>
            <a:ext cx="2600706" cy="4462272"/>
          </a:xfrm>
          <a:prstGeom prst="rect">
            <a:avLst/>
          </a:prstGeom>
          <a:noFill/>
          <a:ln>
            <a:noFill/>
          </a:ln>
        </p:spPr>
        <p:txBody>
          <a:bodyPr spcFirstLastPara="1" wrap="square" lIns="0" tIns="0" rIns="0" bIns="0" anchor="t" anchorCtr="0">
            <a:noAutofit/>
          </a:bodyPr>
          <a:lstStyle>
            <a:lvl1pPr marL="457200" lvl="0" indent="-355600" algn="l">
              <a:lnSpc>
                <a:spcPct val="90000"/>
              </a:lnSpc>
              <a:spcBef>
                <a:spcPts val="1200"/>
              </a:spcBef>
              <a:spcAft>
                <a:spcPts val="0"/>
              </a:spcAft>
              <a:buClr>
                <a:schemeClr val="dk1"/>
              </a:buClr>
              <a:buSzPts val="2000"/>
              <a:buChar char="•"/>
              <a:defRPr sz="2000"/>
            </a:lvl1pPr>
            <a:lvl2pPr marL="914400" lvl="1" indent="-355600" algn="l">
              <a:lnSpc>
                <a:spcPct val="90000"/>
              </a:lnSpc>
              <a:spcBef>
                <a:spcPts val="1200"/>
              </a:spcBef>
              <a:spcAft>
                <a:spcPts val="0"/>
              </a:spcAft>
              <a:buClr>
                <a:schemeClr val="dk1"/>
              </a:buClr>
              <a:buSzPts val="2000"/>
              <a:buChar char="–"/>
              <a:defRPr sz="2000"/>
            </a:lvl2pPr>
            <a:lvl3pPr marL="1371600" lvl="2" indent="-355600" algn="l">
              <a:lnSpc>
                <a:spcPct val="90000"/>
              </a:lnSpc>
              <a:spcBef>
                <a:spcPts val="1200"/>
              </a:spcBef>
              <a:spcAft>
                <a:spcPts val="0"/>
              </a:spcAft>
              <a:buClr>
                <a:schemeClr val="dk1"/>
              </a:buClr>
              <a:buSzPts val="2000"/>
              <a:buChar char="•"/>
              <a:defRPr sz="2000"/>
            </a:lvl3pPr>
            <a:lvl4pPr marL="1828800" lvl="3" indent="-355600" algn="l">
              <a:lnSpc>
                <a:spcPct val="90000"/>
              </a:lnSpc>
              <a:spcBef>
                <a:spcPts val="1200"/>
              </a:spcBef>
              <a:spcAft>
                <a:spcPts val="0"/>
              </a:spcAft>
              <a:buClr>
                <a:schemeClr val="dk1"/>
              </a:buClr>
              <a:buSzPts val="2000"/>
              <a:buChar char="–"/>
              <a:defRPr sz="2000"/>
            </a:lvl4pPr>
            <a:lvl5pPr marL="2286000" lvl="4" indent="-355600" algn="l">
              <a:lnSpc>
                <a:spcPct val="90000"/>
              </a:lnSpc>
              <a:spcBef>
                <a:spcPts val="1200"/>
              </a:spcBef>
              <a:spcAft>
                <a:spcPts val="0"/>
              </a:spcAft>
              <a:buClr>
                <a:schemeClr val="dk1"/>
              </a:buClr>
              <a:buSzPts val="2000"/>
              <a:buChar char="•"/>
              <a:defRPr sz="20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0" name="Google Shape;70;p19"/>
          <p:cNvSpPr txBox="1">
            <a:spLocks noGrp="1"/>
          </p:cNvSpPr>
          <p:nvPr>
            <p:ph type="body" idx="2"/>
          </p:nvPr>
        </p:nvSpPr>
        <p:spPr>
          <a:xfrm>
            <a:off x="3348482" y="1527048"/>
            <a:ext cx="2600706" cy="4462272"/>
          </a:xfrm>
          <a:prstGeom prst="rect">
            <a:avLst/>
          </a:prstGeom>
          <a:noFill/>
          <a:ln>
            <a:noFill/>
          </a:ln>
        </p:spPr>
        <p:txBody>
          <a:bodyPr spcFirstLastPara="1" wrap="square" lIns="0" tIns="0" rIns="0" bIns="0" anchor="t" anchorCtr="0">
            <a:noAutofit/>
          </a:bodyPr>
          <a:lstStyle>
            <a:lvl1pPr marL="457200" lvl="0" indent="-355600" algn="l">
              <a:lnSpc>
                <a:spcPct val="90000"/>
              </a:lnSpc>
              <a:spcBef>
                <a:spcPts val="1200"/>
              </a:spcBef>
              <a:spcAft>
                <a:spcPts val="0"/>
              </a:spcAft>
              <a:buClr>
                <a:schemeClr val="dk1"/>
              </a:buClr>
              <a:buSzPts val="2000"/>
              <a:buChar char="•"/>
              <a:defRPr sz="2000"/>
            </a:lvl1pPr>
            <a:lvl2pPr marL="914400" lvl="1" indent="-355600" algn="l">
              <a:lnSpc>
                <a:spcPct val="90000"/>
              </a:lnSpc>
              <a:spcBef>
                <a:spcPts val="1200"/>
              </a:spcBef>
              <a:spcAft>
                <a:spcPts val="0"/>
              </a:spcAft>
              <a:buClr>
                <a:schemeClr val="dk1"/>
              </a:buClr>
              <a:buSzPts val="2000"/>
              <a:buChar char="–"/>
              <a:defRPr sz="2000"/>
            </a:lvl2pPr>
            <a:lvl3pPr marL="1371600" lvl="2" indent="-355600" algn="l">
              <a:lnSpc>
                <a:spcPct val="90000"/>
              </a:lnSpc>
              <a:spcBef>
                <a:spcPts val="1200"/>
              </a:spcBef>
              <a:spcAft>
                <a:spcPts val="0"/>
              </a:spcAft>
              <a:buClr>
                <a:schemeClr val="dk1"/>
              </a:buClr>
              <a:buSzPts val="2000"/>
              <a:buChar char="•"/>
              <a:defRPr sz="2000"/>
            </a:lvl3pPr>
            <a:lvl4pPr marL="1828800" lvl="3" indent="-355600" algn="l">
              <a:lnSpc>
                <a:spcPct val="90000"/>
              </a:lnSpc>
              <a:spcBef>
                <a:spcPts val="1200"/>
              </a:spcBef>
              <a:spcAft>
                <a:spcPts val="0"/>
              </a:spcAft>
              <a:buClr>
                <a:schemeClr val="dk1"/>
              </a:buClr>
              <a:buSzPts val="2000"/>
              <a:buChar char="–"/>
              <a:defRPr sz="2000"/>
            </a:lvl4pPr>
            <a:lvl5pPr marL="2286000" lvl="4" indent="-355600" algn="l">
              <a:lnSpc>
                <a:spcPct val="90000"/>
              </a:lnSpc>
              <a:spcBef>
                <a:spcPts val="1200"/>
              </a:spcBef>
              <a:spcAft>
                <a:spcPts val="0"/>
              </a:spcAft>
              <a:buClr>
                <a:schemeClr val="dk1"/>
              </a:buClr>
              <a:buSzPts val="2000"/>
              <a:buChar char="•"/>
              <a:defRPr sz="20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9"/>
          <p:cNvSpPr txBox="1">
            <a:spLocks noGrp="1"/>
          </p:cNvSpPr>
          <p:nvPr>
            <p:ph type="body" idx="3"/>
          </p:nvPr>
        </p:nvSpPr>
        <p:spPr>
          <a:xfrm>
            <a:off x="6239764" y="1527048"/>
            <a:ext cx="2600706" cy="4462272"/>
          </a:xfrm>
          <a:prstGeom prst="rect">
            <a:avLst/>
          </a:prstGeom>
          <a:noFill/>
          <a:ln>
            <a:noFill/>
          </a:ln>
        </p:spPr>
        <p:txBody>
          <a:bodyPr spcFirstLastPara="1" wrap="square" lIns="0" tIns="0" rIns="0" bIns="0" anchor="t" anchorCtr="0">
            <a:noAutofit/>
          </a:bodyPr>
          <a:lstStyle>
            <a:lvl1pPr marL="457200" lvl="0" indent="-355600" algn="l">
              <a:lnSpc>
                <a:spcPct val="90000"/>
              </a:lnSpc>
              <a:spcBef>
                <a:spcPts val="1200"/>
              </a:spcBef>
              <a:spcAft>
                <a:spcPts val="0"/>
              </a:spcAft>
              <a:buClr>
                <a:schemeClr val="dk1"/>
              </a:buClr>
              <a:buSzPts val="2000"/>
              <a:buChar char="•"/>
              <a:defRPr sz="2000"/>
            </a:lvl1pPr>
            <a:lvl2pPr marL="914400" lvl="1" indent="-355600" algn="l">
              <a:lnSpc>
                <a:spcPct val="90000"/>
              </a:lnSpc>
              <a:spcBef>
                <a:spcPts val="1200"/>
              </a:spcBef>
              <a:spcAft>
                <a:spcPts val="0"/>
              </a:spcAft>
              <a:buClr>
                <a:schemeClr val="dk1"/>
              </a:buClr>
              <a:buSzPts val="2000"/>
              <a:buChar char="–"/>
              <a:defRPr sz="2000"/>
            </a:lvl2pPr>
            <a:lvl3pPr marL="1371600" lvl="2" indent="-355600" algn="l">
              <a:lnSpc>
                <a:spcPct val="90000"/>
              </a:lnSpc>
              <a:spcBef>
                <a:spcPts val="1200"/>
              </a:spcBef>
              <a:spcAft>
                <a:spcPts val="0"/>
              </a:spcAft>
              <a:buClr>
                <a:schemeClr val="dk1"/>
              </a:buClr>
              <a:buSzPts val="2000"/>
              <a:buChar char="•"/>
              <a:defRPr sz="2000"/>
            </a:lvl3pPr>
            <a:lvl4pPr marL="1828800" lvl="3" indent="-355600" algn="l">
              <a:lnSpc>
                <a:spcPct val="90000"/>
              </a:lnSpc>
              <a:spcBef>
                <a:spcPts val="1200"/>
              </a:spcBef>
              <a:spcAft>
                <a:spcPts val="0"/>
              </a:spcAft>
              <a:buClr>
                <a:schemeClr val="dk1"/>
              </a:buClr>
              <a:buSzPts val="2000"/>
              <a:buChar char="–"/>
              <a:defRPr sz="2000"/>
            </a:lvl4pPr>
            <a:lvl5pPr marL="2286000" lvl="4" indent="-355600" algn="l">
              <a:lnSpc>
                <a:spcPct val="90000"/>
              </a:lnSpc>
              <a:spcBef>
                <a:spcPts val="1200"/>
              </a:spcBef>
              <a:spcAft>
                <a:spcPts val="0"/>
              </a:spcAft>
              <a:buClr>
                <a:schemeClr val="dk1"/>
              </a:buClr>
              <a:buSzPts val="2000"/>
              <a:buChar char="•"/>
              <a:defRPr sz="20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2" name="Google Shape;72;p19"/>
          <p:cNvSpPr txBox="1">
            <a:spLocks noGrp="1"/>
          </p:cNvSpPr>
          <p:nvPr>
            <p:ph type="body" idx="4"/>
          </p:nvPr>
        </p:nvSpPr>
        <p:spPr>
          <a:xfrm>
            <a:off x="9131046" y="1527048"/>
            <a:ext cx="2600706" cy="4462272"/>
          </a:xfrm>
          <a:prstGeom prst="rect">
            <a:avLst/>
          </a:prstGeom>
          <a:noFill/>
          <a:ln>
            <a:noFill/>
          </a:ln>
        </p:spPr>
        <p:txBody>
          <a:bodyPr spcFirstLastPara="1" wrap="square" lIns="0" tIns="0" rIns="0" bIns="0" anchor="t" anchorCtr="0">
            <a:noAutofit/>
          </a:bodyPr>
          <a:lstStyle>
            <a:lvl1pPr marL="457200" lvl="0" indent="-355600" algn="l">
              <a:lnSpc>
                <a:spcPct val="90000"/>
              </a:lnSpc>
              <a:spcBef>
                <a:spcPts val="1200"/>
              </a:spcBef>
              <a:spcAft>
                <a:spcPts val="0"/>
              </a:spcAft>
              <a:buClr>
                <a:schemeClr val="dk1"/>
              </a:buClr>
              <a:buSzPts val="2000"/>
              <a:buChar char="•"/>
              <a:defRPr sz="2000"/>
            </a:lvl1pPr>
            <a:lvl2pPr marL="914400" lvl="1" indent="-355600" algn="l">
              <a:lnSpc>
                <a:spcPct val="90000"/>
              </a:lnSpc>
              <a:spcBef>
                <a:spcPts val="1200"/>
              </a:spcBef>
              <a:spcAft>
                <a:spcPts val="0"/>
              </a:spcAft>
              <a:buClr>
                <a:schemeClr val="dk1"/>
              </a:buClr>
              <a:buSzPts val="2000"/>
              <a:buChar char="–"/>
              <a:defRPr sz="2000"/>
            </a:lvl2pPr>
            <a:lvl3pPr marL="1371600" lvl="2" indent="-355600" algn="l">
              <a:lnSpc>
                <a:spcPct val="90000"/>
              </a:lnSpc>
              <a:spcBef>
                <a:spcPts val="1200"/>
              </a:spcBef>
              <a:spcAft>
                <a:spcPts val="0"/>
              </a:spcAft>
              <a:buClr>
                <a:schemeClr val="dk1"/>
              </a:buClr>
              <a:buSzPts val="2000"/>
              <a:buChar char="•"/>
              <a:defRPr sz="2000"/>
            </a:lvl3pPr>
            <a:lvl4pPr marL="1828800" lvl="3" indent="-355600" algn="l">
              <a:lnSpc>
                <a:spcPct val="90000"/>
              </a:lnSpc>
              <a:spcBef>
                <a:spcPts val="1200"/>
              </a:spcBef>
              <a:spcAft>
                <a:spcPts val="0"/>
              </a:spcAft>
              <a:buClr>
                <a:schemeClr val="dk1"/>
              </a:buClr>
              <a:buSzPts val="2000"/>
              <a:buChar char="–"/>
              <a:defRPr sz="2000"/>
            </a:lvl4pPr>
            <a:lvl5pPr marL="2286000" lvl="4" indent="-355600" algn="l">
              <a:lnSpc>
                <a:spcPct val="90000"/>
              </a:lnSpc>
              <a:spcBef>
                <a:spcPts val="1200"/>
              </a:spcBef>
              <a:spcAft>
                <a:spcPts val="0"/>
              </a:spcAft>
              <a:buClr>
                <a:schemeClr val="dk1"/>
              </a:buClr>
              <a:buSzPts val="2000"/>
              <a:buChar char="•"/>
              <a:defRPr sz="20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Four column shaded">
  <p:cSld name="Four column shaded">
    <p:spTree>
      <p:nvGrpSpPr>
        <p:cNvPr id="1" name="Shape 73"/>
        <p:cNvGrpSpPr/>
        <p:nvPr/>
      </p:nvGrpSpPr>
      <p:grpSpPr>
        <a:xfrm>
          <a:off x="0" y="0"/>
          <a:ext cx="0" cy="0"/>
          <a:chOff x="0" y="0"/>
          <a:chExt cx="0" cy="0"/>
        </a:xfrm>
      </p:grpSpPr>
      <p:sp>
        <p:nvSpPr>
          <p:cNvPr id="74" name="Google Shape;74;p20"/>
          <p:cNvSpPr txBox="1">
            <a:spLocks noGrp="1"/>
          </p:cNvSpPr>
          <p:nvPr>
            <p:ph type="title"/>
          </p:nvPr>
        </p:nvSpPr>
        <p:spPr>
          <a:xfrm>
            <a:off x="457200" y="361950"/>
            <a:ext cx="11274552" cy="451231"/>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2"/>
              </a:buClr>
              <a:buSzPts val="1800"/>
              <a:buNone/>
              <a:defRPr/>
            </a:lvl1pPr>
            <a:lvl2pPr lvl="1">
              <a:spcBef>
                <a:spcPts val="120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5" name="Google Shape;75;p20"/>
          <p:cNvSpPr txBox="1">
            <a:spLocks noGrp="1"/>
          </p:cNvSpPr>
          <p:nvPr>
            <p:ph type="body" idx="1"/>
          </p:nvPr>
        </p:nvSpPr>
        <p:spPr>
          <a:xfrm>
            <a:off x="457200" y="1527048"/>
            <a:ext cx="2600706" cy="4462272"/>
          </a:xfrm>
          <a:prstGeom prst="rect">
            <a:avLst/>
          </a:prstGeom>
          <a:solidFill>
            <a:srgbClr val="F4F4F4"/>
          </a:solidFill>
          <a:ln>
            <a:noFill/>
          </a:ln>
        </p:spPr>
        <p:txBody>
          <a:bodyPr spcFirstLastPara="1" wrap="square" lIns="91425" tIns="182875" rIns="91425" bIns="91425" anchor="t" anchorCtr="0">
            <a:noAutofit/>
          </a:bodyPr>
          <a:lstStyle>
            <a:lvl1pPr marL="457200" lvl="0" indent="-355600" algn="l">
              <a:lnSpc>
                <a:spcPct val="90000"/>
              </a:lnSpc>
              <a:spcBef>
                <a:spcPts val="1200"/>
              </a:spcBef>
              <a:spcAft>
                <a:spcPts val="0"/>
              </a:spcAft>
              <a:buClr>
                <a:schemeClr val="dk1"/>
              </a:buClr>
              <a:buSzPts val="2000"/>
              <a:buChar char="•"/>
              <a:defRPr sz="2000"/>
            </a:lvl1pPr>
            <a:lvl2pPr marL="914400" lvl="1" indent="-355600" algn="l">
              <a:lnSpc>
                <a:spcPct val="90000"/>
              </a:lnSpc>
              <a:spcBef>
                <a:spcPts val="1200"/>
              </a:spcBef>
              <a:spcAft>
                <a:spcPts val="0"/>
              </a:spcAft>
              <a:buClr>
                <a:schemeClr val="dk1"/>
              </a:buClr>
              <a:buSzPts val="2000"/>
              <a:buChar char="–"/>
              <a:defRPr sz="2000"/>
            </a:lvl2pPr>
            <a:lvl3pPr marL="1371600" lvl="2" indent="-355600" algn="l">
              <a:lnSpc>
                <a:spcPct val="90000"/>
              </a:lnSpc>
              <a:spcBef>
                <a:spcPts val="1200"/>
              </a:spcBef>
              <a:spcAft>
                <a:spcPts val="0"/>
              </a:spcAft>
              <a:buClr>
                <a:schemeClr val="dk1"/>
              </a:buClr>
              <a:buSzPts val="2000"/>
              <a:buChar char="•"/>
              <a:defRPr sz="2000"/>
            </a:lvl3pPr>
            <a:lvl4pPr marL="1828800" lvl="3" indent="-355600" algn="l">
              <a:lnSpc>
                <a:spcPct val="90000"/>
              </a:lnSpc>
              <a:spcBef>
                <a:spcPts val="1200"/>
              </a:spcBef>
              <a:spcAft>
                <a:spcPts val="0"/>
              </a:spcAft>
              <a:buClr>
                <a:schemeClr val="dk1"/>
              </a:buClr>
              <a:buSzPts val="2000"/>
              <a:buChar char="–"/>
              <a:defRPr sz="2000"/>
            </a:lvl4pPr>
            <a:lvl5pPr marL="2286000" lvl="4" indent="-355600" algn="l">
              <a:lnSpc>
                <a:spcPct val="90000"/>
              </a:lnSpc>
              <a:spcBef>
                <a:spcPts val="1200"/>
              </a:spcBef>
              <a:spcAft>
                <a:spcPts val="0"/>
              </a:spcAft>
              <a:buClr>
                <a:schemeClr val="dk1"/>
              </a:buClr>
              <a:buSzPts val="2000"/>
              <a:buChar char="•"/>
              <a:defRPr sz="20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6" name="Google Shape;76;p20"/>
          <p:cNvSpPr txBox="1">
            <a:spLocks noGrp="1"/>
          </p:cNvSpPr>
          <p:nvPr>
            <p:ph type="body" idx="2"/>
          </p:nvPr>
        </p:nvSpPr>
        <p:spPr>
          <a:xfrm>
            <a:off x="3348482" y="1527048"/>
            <a:ext cx="2600706" cy="4462272"/>
          </a:xfrm>
          <a:prstGeom prst="rect">
            <a:avLst/>
          </a:prstGeom>
          <a:solidFill>
            <a:srgbClr val="F4F4F4"/>
          </a:solidFill>
          <a:ln>
            <a:noFill/>
          </a:ln>
        </p:spPr>
        <p:txBody>
          <a:bodyPr spcFirstLastPara="1" wrap="square" lIns="91425" tIns="182875" rIns="91425" bIns="91425" anchor="t" anchorCtr="0">
            <a:noAutofit/>
          </a:bodyPr>
          <a:lstStyle>
            <a:lvl1pPr marL="457200" lvl="0" indent="-355600" algn="l">
              <a:lnSpc>
                <a:spcPct val="90000"/>
              </a:lnSpc>
              <a:spcBef>
                <a:spcPts val="1200"/>
              </a:spcBef>
              <a:spcAft>
                <a:spcPts val="0"/>
              </a:spcAft>
              <a:buClr>
                <a:schemeClr val="dk1"/>
              </a:buClr>
              <a:buSzPts val="2000"/>
              <a:buChar char="•"/>
              <a:defRPr sz="2000"/>
            </a:lvl1pPr>
            <a:lvl2pPr marL="914400" lvl="1" indent="-355600" algn="l">
              <a:lnSpc>
                <a:spcPct val="90000"/>
              </a:lnSpc>
              <a:spcBef>
                <a:spcPts val="1200"/>
              </a:spcBef>
              <a:spcAft>
                <a:spcPts val="0"/>
              </a:spcAft>
              <a:buClr>
                <a:schemeClr val="dk1"/>
              </a:buClr>
              <a:buSzPts val="2000"/>
              <a:buChar char="–"/>
              <a:defRPr sz="2000"/>
            </a:lvl2pPr>
            <a:lvl3pPr marL="1371600" lvl="2" indent="-355600" algn="l">
              <a:lnSpc>
                <a:spcPct val="90000"/>
              </a:lnSpc>
              <a:spcBef>
                <a:spcPts val="1200"/>
              </a:spcBef>
              <a:spcAft>
                <a:spcPts val="0"/>
              </a:spcAft>
              <a:buClr>
                <a:schemeClr val="dk1"/>
              </a:buClr>
              <a:buSzPts val="2000"/>
              <a:buChar char="•"/>
              <a:defRPr sz="2000"/>
            </a:lvl3pPr>
            <a:lvl4pPr marL="1828800" lvl="3" indent="-355600" algn="l">
              <a:lnSpc>
                <a:spcPct val="90000"/>
              </a:lnSpc>
              <a:spcBef>
                <a:spcPts val="1200"/>
              </a:spcBef>
              <a:spcAft>
                <a:spcPts val="0"/>
              </a:spcAft>
              <a:buClr>
                <a:schemeClr val="dk1"/>
              </a:buClr>
              <a:buSzPts val="2000"/>
              <a:buChar char="–"/>
              <a:defRPr sz="2000"/>
            </a:lvl4pPr>
            <a:lvl5pPr marL="2286000" lvl="4" indent="-355600" algn="l">
              <a:lnSpc>
                <a:spcPct val="90000"/>
              </a:lnSpc>
              <a:spcBef>
                <a:spcPts val="1200"/>
              </a:spcBef>
              <a:spcAft>
                <a:spcPts val="0"/>
              </a:spcAft>
              <a:buClr>
                <a:schemeClr val="dk1"/>
              </a:buClr>
              <a:buSzPts val="2000"/>
              <a:buChar char="•"/>
              <a:defRPr sz="20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20"/>
          <p:cNvSpPr txBox="1">
            <a:spLocks noGrp="1"/>
          </p:cNvSpPr>
          <p:nvPr>
            <p:ph type="body" idx="3"/>
          </p:nvPr>
        </p:nvSpPr>
        <p:spPr>
          <a:xfrm>
            <a:off x="6239764" y="1527048"/>
            <a:ext cx="2600706" cy="4462272"/>
          </a:xfrm>
          <a:prstGeom prst="rect">
            <a:avLst/>
          </a:prstGeom>
          <a:solidFill>
            <a:srgbClr val="F4F4F4"/>
          </a:solidFill>
          <a:ln>
            <a:noFill/>
          </a:ln>
        </p:spPr>
        <p:txBody>
          <a:bodyPr spcFirstLastPara="1" wrap="square" lIns="91425" tIns="182875" rIns="91425" bIns="91425" anchor="t" anchorCtr="0">
            <a:noAutofit/>
          </a:bodyPr>
          <a:lstStyle>
            <a:lvl1pPr marL="457200" lvl="0" indent="-355600" algn="l">
              <a:lnSpc>
                <a:spcPct val="90000"/>
              </a:lnSpc>
              <a:spcBef>
                <a:spcPts val="1200"/>
              </a:spcBef>
              <a:spcAft>
                <a:spcPts val="0"/>
              </a:spcAft>
              <a:buClr>
                <a:schemeClr val="dk1"/>
              </a:buClr>
              <a:buSzPts val="2000"/>
              <a:buChar char="•"/>
              <a:defRPr sz="2000"/>
            </a:lvl1pPr>
            <a:lvl2pPr marL="914400" lvl="1" indent="-355600" algn="l">
              <a:lnSpc>
                <a:spcPct val="90000"/>
              </a:lnSpc>
              <a:spcBef>
                <a:spcPts val="1200"/>
              </a:spcBef>
              <a:spcAft>
                <a:spcPts val="0"/>
              </a:spcAft>
              <a:buClr>
                <a:schemeClr val="dk1"/>
              </a:buClr>
              <a:buSzPts val="2000"/>
              <a:buChar char="–"/>
              <a:defRPr sz="2000"/>
            </a:lvl2pPr>
            <a:lvl3pPr marL="1371600" lvl="2" indent="-355600" algn="l">
              <a:lnSpc>
                <a:spcPct val="90000"/>
              </a:lnSpc>
              <a:spcBef>
                <a:spcPts val="1200"/>
              </a:spcBef>
              <a:spcAft>
                <a:spcPts val="0"/>
              </a:spcAft>
              <a:buClr>
                <a:schemeClr val="dk1"/>
              </a:buClr>
              <a:buSzPts val="2000"/>
              <a:buChar char="•"/>
              <a:defRPr sz="2000"/>
            </a:lvl3pPr>
            <a:lvl4pPr marL="1828800" lvl="3" indent="-355600" algn="l">
              <a:lnSpc>
                <a:spcPct val="90000"/>
              </a:lnSpc>
              <a:spcBef>
                <a:spcPts val="1200"/>
              </a:spcBef>
              <a:spcAft>
                <a:spcPts val="0"/>
              </a:spcAft>
              <a:buClr>
                <a:schemeClr val="dk1"/>
              </a:buClr>
              <a:buSzPts val="2000"/>
              <a:buChar char="–"/>
              <a:defRPr sz="2000"/>
            </a:lvl4pPr>
            <a:lvl5pPr marL="2286000" lvl="4" indent="-355600" algn="l">
              <a:lnSpc>
                <a:spcPct val="90000"/>
              </a:lnSpc>
              <a:spcBef>
                <a:spcPts val="1200"/>
              </a:spcBef>
              <a:spcAft>
                <a:spcPts val="0"/>
              </a:spcAft>
              <a:buClr>
                <a:schemeClr val="dk1"/>
              </a:buClr>
              <a:buSzPts val="2000"/>
              <a:buChar char="•"/>
              <a:defRPr sz="20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8" name="Google Shape;78;p20"/>
          <p:cNvSpPr txBox="1">
            <a:spLocks noGrp="1"/>
          </p:cNvSpPr>
          <p:nvPr>
            <p:ph type="body" idx="4"/>
          </p:nvPr>
        </p:nvSpPr>
        <p:spPr>
          <a:xfrm>
            <a:off x="9131046" y="1527048"/>
            <a:ext cx="2600706" cy="4462272"/>
          </a:xfrm>
          <a:prstGeom prst="rect">
            <a:avLst/>
          </a:prstGeom>
          <a:solidFill>
            <a:srgbClr val="F4F4F4"/>
          </a:solidFill>
          <a:ln>
            <a:noFill/>
          </a:ln>
        </p:spPr>
        <p:txBody>
          <a:bodyPr spcFirstLastPara="1" wrap="square" lIns="91425" tIns="182875" rIns="91425" bIns="91425" anchor="t" anchorCtr="0">
            <a:noAutofit/>
          </a:bodyPr>
          <a:lstStyle>
            <a:lvl1pPr marL="457200" lvl="0" indent="-355600" algn="l">
              <a:lnSpc>
                <a:spcPct val="90000"/>
              </a:lnSpc>
              <a:spcBef>
                <a:spcPts val="1200"/>
              </a:spcBef>
              <a:spcAft>
                <a:spcPts val="0"/>
              </a:spcAft>
              <a:buClr>
                <a:schemeClr val="dk1"/>
              </a:buClr>
              <a:buSzPts val="2000"/>
              <a:buChar char="•"/>
              <a:defRPr sz="2000"/>
            </a:lvl1pPr>
            <a:lvl2pPr marL="914400" lvl="1" indent="-355600" algn="l">
              <a:lnSpc>
                <a:spcPct val="90000"/>
              </a:lnSpc>
              <a:spcBef>
                <a:spcPts val="1200"/>
              </a:spcBef>
              <a:spcAft>
                <a:spcPts val="0"/>
              </a:spcAft>
              <a:buClr>
                <a:schemeClr val="dk1"/>
              </a:buClr>
              <a:buSzPts val="2000"/>
              <a:buChar char="–"/>
              <a:defRPr sz="2000"/>
            </a:lvl2pPr>
            <a:lvl3pPr marL="1371600" lvl="2" indent="-355600" algn="l">
              <a:lnSpc>
                <a:spcPct val="90000"/>
              </a:lnSpc>
              <a:spcBef>
                <a:spcPts val="1200"/>
              </a:spcBef>
              <a:spcAft>
                <a:spcPts val="0"/>
              </a:spcAft>
              <a:buClr>
                <a:schemeClr val="dk1"/>
              </a:buClr>
              <a:buSzPts val="2000"/>
              <a:buChar char="•"/>
              <a:defRPr sz="2000"/>
            </a:lvl3pPr>
            <a:lvl4pPr marL="1828800" lvl="3" indent="-355600" algn="l">
              <a:lnSpc>
                <a:spcPct val="90000"/>
              </a:lnSpc>
              <a:spcBef>
                <a:spcPts val="1200"/>
              </a:spcBef>
              <a:spcAft>
                <a:spcPts val="0"/>
              </a:spcAft>
              <a:buClr>
                <a:schemeClr val="dk1"/>
              </a:buClr>
              <a:buSzPts val="2000"/>
              <a:buChar char="–"/>
              <a:defRPr sz="2000"/>
            </a:lvl4pPr>
            <a:lvl5pPr marL="2286000" lvl="4" indent="-355600" algn="l">
              <a:lnSpc>
                <a:spcPct val="90000"/>
              </a:lnSpc>
              <a:spcBef>
                <a:spcPts val="1200"/>
              </a:spcBef>
              <a:spcAft>
                <a:spcPts val="0"/>
              </a:spcAft>
              <a:buClr>
                <a:schemeClr val="dk1"/>
              </a:buClr>
              <a:buSzPts val="2000"/>
              <a:buChar char="•"/>
              <a:defRPr sz="20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Divider Slide">
  <p:cSld name="Divider Slide">
    <p:spTree>
      <p:nvGrpSpPr>
        <p:cNvPr id="1" name="Shape 79"/>
        <p:cNvGrpSpPr/>
        <p:nvPr/>
      </p:nvGrpSpPr>
      <p:grpSpPr>
        <a:xfrm>
          <a:off x="0" y="0"/>
          <a:ext cx="0" cy="0"/>
          <a:chOff x="0" y="0"/>
          <a:chExt cx="0" cy="0"/>
        </a:xfrm>
      </p:grpSpPr>
      <p:sp>
        <p:nvSpPr>
          <p:cNvPr id="80" name="Google Shape;80;p21"/>
          <p:cNvSpPr txBox="1">
            <a:spLocks noGrp="1"/>
          </p:cNvSpPr>
          <p:nvPr>
            <p:ph type="title"/>
          </p:nvPr>
        </p:nvSpPr>
        <p:spPr>
          <a:xfrm>
            <a:off x="2057400" y="1527048"/>
            <a:ext cx="4910328" cy="2935224"/>
          </a:xfrm>
          <a:prstGeom prst="rect">
            <a:avLst/>
          </a:prstGeom>
          <a:noFill/>
          <a:ln>
            <a:noFill/>
          </a:ln>
        </p:spPr>
        <p:txBody>
          <a:bodyPr spcFirstLastPara="1" wrap="square" lIns="0" tIns="0" rIns="0" bIns="0" anchor="ctr" anchorCtr="0">
            <a:noAutofit/>
          </a:bodyPr>
          <a:lstStyle>
            <a:lvl1pPr lvl="0" algn="l">
              <a:lnSpc>
                <a:spcPct val="100000"/>
              </a:lnSpc>
              <a:spcBef>
                <a:spcPts val="0"/>
              </a:spcBef>
              <a:spcAft>
                <a:spcPts val="0"/>
              </a:spcAft>
              <a:buClr>
                <a:schemeClr val="dk2"/>
              </a:buClr>
              <a:buSzPts val="3200"/>
              <a:buFont typeface="Arial Black"/>
              <a:buNone/>
              <a:defRPr sz="3200"/>
            </a:lvl1pPr>
            <a:lvl2pPr lvl="1">
              <a:spcBef>
                <a:spcPts val="120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1" name="Google Shape;81;p21"/>
          <p:cNvSpPr/>
          <p:nvPr/>
        </p:nvSpPr>
        <p:spPr>
          <a:xfrm>
            <a:off x="0" y="1353312"/>
            <a:ext cx="1755648" cy="3291840"/>
          </a:xfrm>
          <a:prstGeom prst="rect">
            <a:avLst/>
          </a:prstGeom>
          <a:solidFill>
            <a:schemeClr val="accent1"/>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82" name="Google Shape;82;p21"/>
          <p:cNvSpPr/>
          <p:nvPr/>
        </p:nvSpPr>
        <p:spPr>
          <a:xfrm>
            <a:off x="7141464" y="1353312"/>
            <a:ext cx="5047488" cy="3291840"/>
          </a:xfrm>
          <a:prstGeom prst="rect">
            <a:avLst/>
          </a:prstGeom>
          <a:solidFill>
            <a:schemeClr val="accent1"/>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Divider W1_Sky">
  <p:cSld name="Divider W1_Sky">
    <p:spTree>
      <p:nvGrpSpPr>
        <p:cNvPr id="1" name="Shape 83"/>
        <p:cNvGrpSpPr/>
        <p:nvPr/>
      </p:nvGrpSpPr>
      <p:grpSpPr>
        <a:xfrm>
          <a:off x="0" y="0"/>
          <a:ext cx="0" cy="0"/>
          <a:chOff x="0" y="0"/>
          <a:chExt cx="0" cy="0"/>
        </a:xfrm>
      </p:grpSpPr>
      <p:sp>
        <p:nvSpPr>
          <p:cNvPr id="84" name="Google Shape;84;p22"/>
          <p:cNvSpPr txBox="1">
            <a:spLocks noGrp="1"/>
          </p:cNvSpPr>
          <p:nvPr>
            <p:ph type="title"/>
          </p:nvPr>
        </p:nvSpPr>
        <p:spPr>
          <a:xfrm>
            <a:off x="2057400" y="1527048"/>
            <a:ext cx="4910328" cy="2935224"/>
          </a:xfrm>
          <a:prstGeom prst="rect">
            <a:avLst/>
          </a:prstGeom>
          <a:noFill/>
          <a:ln>
            <a:noFill/>
          </a:ln>
        </p:spPr>
        <p:txBody>
          <a:bodyPr spcFirstLastPara="1" wrap="square" lIns="0" tIns="0" rIns="0" bIns="0" anchor="ctr" anchorCtr="0">
            <a:noAutofit/>
          </a:bodyPr>
          <a:lstStyle>
            <a:lvl1pPr lvl="0" algn="l">
              <a:lnSpc>
                <a:spcPct val="100000"/>
              </a:lnSpc>
              <a:spcBef>
                <a:spcPts val="0"/>
              </a:spcBef>
              <a:spcAft>
                <a:spcPts val="0"/>
              </a:spcAft>
              <a:buClr>
                <a:schemeClr val="dk2"/>
              </a:buClr>
              <a:buSzPts val="3200"/>
              <a:buFont typeface="Arial Black"/>
              <a:buNone/>
              <a:defRPr sz="3200"/>
            </a:lvl1pPr>
            <a:lvl2pPr lvl="1">
              <a:spcBef>
                <a:spcPts val="120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5" name="Google Shape;85;p22"/>
          <p:cNvSpPr/>
          <p:nvPr/>
        </p:nvSpPr>
        <p:spPr>
          <a:xfrm>
            <a:off x="0" y="1353312"/>
            <a:ext cx="1755648" cy="3291840"/>
          </a:xfrm>
          <a:prstGeom prst="rect">
            <a:avLst/>
          </a:prstGeom>
          <a:solidFill>
            <a:schemeClr val="accent4"/>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86" name="Google Shape;86;p22"/>
          <p:cNvSpPr/>
          <p:nvPr/>
        </p:nvSpPr>
        <p:spPr>
          <a:xfrm>
            <a:off x="7141464" y="1353312"/>
            <a:ext cx="5047488" cy="3291840"/>
          </a:xfrm>
          <a:prstGeom prst="rect">
            <a:avLst/>
          </a:prstGeom>
          <a:solidFill>
            <a:schemeClr val="accent4"/>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Quote with photo">
  <p:cSld name="Quote with photo">
    <p:spTree>
      <p:nvGrpSpPr>
        <p:cNvPr id="1" name="Shape 87"/>
        <p:cNvGrpSpPr/>
        <p:nvPr/>
      </p:nvGrpSpPr>
      <p:grpSpPr>
        <a:xfrm>
          <a:off x="0" y="0"/>
          <a:ext cx="0" cy="0"/>
          <a:chOff x="0" y="0"/>
          <a:chExt cx="0" cy="0"/>
        </a:xfrm>
      </p:grpSpPr>
      <p:sp>
        <p:nvSpPr>
          <p:cNvPr id="88" name="Google Shape;88;p23"/>
          <p:cNvSpPr txBox="1">
            <a:spLocks noGrp="1"/>
          </p:cNvSpPr>
          <p:nvPr>
            <p:ph type="title"/>
          </p:nvPr>
        </p:nvSpPr>
        <p:spPr>
          <a:xfrm>
            <a:off x="457199" y="1009268"/>
            <a:ext cx="6060141" cy="4476115"/>
          </a:xfrm>
          <a:prstGeom prst="rect">
            <a:avLst/>
          </a:prstGeom>
          <a:noFill/>
          <a:ln>
            <a:noFill/>
          </a:ln>
        </p:spPr>
        <p:txBody>
          <a:bodyPr spcFirstLastPara="1" wrap="square" lIns="0" tIns="0" rIns="0" bIns="0" anchor="ctr" anchorCtr="0">
            <a:noAutofit/>
          </a:bodyPr>
          <a:lstStyle>
            <a:lvl1pPr lvl="0" algn="l">
              <a:lnSpc>
                <a:spcPct val="100000"/>
              </a:lnSpc>
              <a:spcBef>
                <a:spcPts val="0"/>
              </a:spcBef>
              <a:spcAft>
                <a:spcPts val="0"/>
              </a:spcAft>
              <a:buClr>
                <a:schemeClr val="dk2"/>
              </a:buClr>
              <a:buSzPts val="3200"/>
              <a:buFont typeface="Arial Black"/>
              <a:buNone/>
              <a:defRPr sz="3200"/>
            </a:lvl1pPr>
            <a:lvl2pPr lvl="1">
              <a:spcBef>
                <a:spcPts val="120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9" name="Google Shape;89;p23"/>
          <p:cNvSpPr txBox="1">
            <a:spLocks noGrp="1"/>
          </p:cNvSpPr>
          <p:nvPr>
            <p:ph type="body" idx="1"/>
          </p:nvPr>
        </p:nvSpPr>
        <p:spPr>
          <a:xfrm>
            <a:off x="457199" y="5485384"/>
            <a:ext cx="6060141" cy="347472"/>
          </a:xfrm>
          <a:prstGeom prst="rect">
            <a:avLst/>
          </a:prstGeom>
          <a:noFill/>
          <a:ln>
            <a:noFill/>
          </a:ln>
        </p:spPr>
        <p:txBody>
          <a:bodyPr spcFirstLastPara="1" wrap="square" lIns="0" tIns="0" rIns="0" bIns="0" anchor="t" anchorCtr="0">
            <a:noAutofit/>
          </a:bodyPr>
          <a:lstStyle>
            <a:lvl1pPr marL="457200" lvl="0" indent="-228600" algn="l">
              <a:lnSpc>
                <a:spcPct val="90000"/>
              </a:lnSpc>
              <a:spcBef>
                <a:spcPts val="1200"/>
              </a:spcBef>
              <a:spcAft>
                <a:spcPts val="0"/>
              </a:spcAft>
              <a:buClr>
                <a:schemeClr val="dk1"/>
              </a:buClr>
              <a:buSzPts val="1400"/>
              <a:buNone/>
              <a:defRPr sz="1400">
                <a:solidFill>
                  <a:schemeClr val="dk1"/>
                </a:solidFill>
              </a:defRPr>
            </a:lvl1pPr>
            <a:lvl2pPr marL="914400" lvl="1" indent="-228600" algn="l">
              <a:lnSpc>
                <a:spcPct val="90000"/>
              </a:lnSpc>
              <a:spcBef>
                <a:spcPts val="1200"/>
              </a:spcBef>
              <a:spcAft>
                <a:spcPts val="0"/>
              </a:spcAft>
              <a:buClr>
                <a:srgbClr val="888888"/>
              </a:buClr>
              <a:buSzPts val="2000"/>
              <a:buNone/>
              <a:defRPr sz="2000">
                <a:solidFill>
                  <a:srgbClr val="888888"/>
                </a:solidFill>
              </a:defRPr>
            </a:lvl2pPr>
            <a:lvl3pPr marL="1371600" lvl="2" indent="-228600" algn="l">
              <a:lnSpc>
                <a:spcPct val="90000"/>
              </a:lnSpc>
              <a:spcBef>
                <a:spcPts val="1200"/>
              </a:spcBef>
              <a:spcAft>
                <a:spcPts val="0"/>
              </a:spcAft>
              <a:buClr>
                <a:srgbClr val="888888"/>
              </a:buClr>
              <a:buSzPts val="1800"/>
              <a:buNone/>
              <a:defRPr sz="1800">
                <a:solidFill>
                  <a:srgbClr val="888888"/>
                </a:solidFill>
              </a:defRPr>
            </a:lvl3pPr>
            <a:lvl4pPr marL="1828800" lvl="3" indent="-228600" algn="l">
              <a:lnSpc>
                <a:spcPct val="90000"/>
              </a:lnSpc>
              <a:spcBef>
                <a:spcPts val="1200"/>
              </a:spcBef>
              <a:spcAft>
                <a:spcPts val="0"/>
              </a:spcAft>
              <a:buClr>
                <a:srgbClr val="888888"/>
              </a:buClr>
              <a:buSzPts val="1600"/>
              <a:buNone/>
              <a:defRPr sz="1600">
                <a:solidFill>
                  <a:srgbClr val="888888"/>
                </a:solidFill>
              </a:defRPr>
            </a:lvl4pPr>
            <a:lvl5pPr marL="2286000" lvl="4" indent="-228600" algn="l">
              <a:lnSpc>
                <a:spcPct val="90000"/>
              </a:lnSpc>
              <a:spcBef>
                <a:spcPts val="12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90" name="Google Shape;90;p23"/>
          <p:cNvSpPr>
            <a:spLocks noGrp="1"/>
          </p:cNvSpPr>
          <p:nvPr>
            <p:ph type="pic" idx="2"/>
          </p:nvPr>
        </p:nvSpPr>
        <p:spPr>
          <a:xfrm>
            <a:off x="7040880" y="1346199"/>
            <a:ext cx="4690872" cy="4297680"/>
          </a:xfrm>
          <a:prstGeom prst="rect">
            <a:avLst/>
          </a:prstGeom>
          <a:noFill/>
          <a:ln>
            <a:noFill/>
          </a:ln>
        </p:spPr>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Quote">
  <p:cSld name="Quote">
    <p:spTree>
      <p:nvGrpSpPr>
        <p:cNvPr id="1" name="Shape 91"/>
        <p:cNvGrpSpPr/>
        <p:nvPr/>
      </p:nvGrpSpPr>
      <p:grpSpPr>
        <a:xfrm>
          <a:off x="0" y="0"/>
          <a:ext cx="0" cy="0"/>
          <a:chOff x="0" y="0"/>
          <a:chExt cx="0" cy="0"/>
        </a:xfrm>
      </p:grpSpPr>
      <p:sp>
        <p:nvSpPr>
          <p:cNvPr id="92" name="Google Shape;92;p24"/>
          <p:cNvSpPr txBox="1">
            <a:spLocks noGrp="1"/>
          </p:cNvSpPr>
          <p:nvPr>
            <p:ph type="title"/>
          </p:nvPr>
        </p:nvSpPr>
        <p:spPr>
          <a:xfrm>
            <a:off x="457199" y="1009268"/>
            <a:ext cx="8366761" cy="4476115"/>
          </a:xfrm>
          <a:prstGeom prst="rect">
            <a:avLst/>
          </a:prstGeom>
          <a:noFill/>
          <a:ln>
            <a:noFill/>
          </a:ln>
        </p:spPr>
        <p:txBody>
          <a:bodyPr spcFirstLastPara="1" wrap="square" lIns="0" tIns="0" rIns="0" bIns="0" anchor="ctr" anchorCtr="0">
            <a:noAutofit/>
          </a:bodyPr>
          <a:lstStyle>
            <a:lvl1pPr lvl="0" algn="l">
              <a:lnSpc>
                <a:spcPct val="100000"/>
              </a:lnSpc>
              <a:spcBef>
                <a:spcPts val="0"/>
              </a:spcBef>
              <a:spcAft>
                <a:spcPts val="0"/>
              </a:spcAft>
              <a:buClr>
                <a:schemeClr val="dk2"/>
              </a:buClr>
              <a:buSzPts val="3200"/>
              <a:buFont typeface="Arial Black"/>
              <a:buNone/>
              <a:defRPr sz="3200"/>
            </a:lvl1pPr>
            <a:lvl2pPr lvl="1">
              <a:spcBef>
                <a:spcPts val="120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3" name="Google Shape;93;p24"/>
          <p:cNvSpPr txBox="1">
            <a:spLocks noGrp="1"/>
          </p:cNvSpPr>
          <p:nvPr>
            <p:ph type="body" idx="1"/>
          </p:nvPr>
        </p:nvSpPr>
        <p:spPr>
          <a:xfrm>
            <a:off x="457199" y="5485384"/>
            <a:ext cx="8366761" cy="347472"/>
          </a:xfrm>
          <a:prstGeom prst="rect">
            <a:avLst/>
          </a:prstGeom>
          <a:noFill/>
          <a:ln>
            <a:noFill/>
          </a:ln>
        </p:spPr>
        <p:txBody>
          <a:bodyPr spcFirstLastPara="1" wrap="square" lIns="0" tIns="0" rIns="0" bIns="0" anchor="t" anchorCtr="0">
            <a:noAutofit/>
          </a:bodyPr>
          <a:lstStyle>
            <a:lvl1pPr marL="457200" lvl="0" indent="-228600" algn="l">
              <a:lnSpc>
                <a:spcPct val="90000"/>
              </a:lnSpc>
              <a:spcBef>
                <a:spcPts val="1200"/>
              </a:spcBef>
              <a:spcAft>
                <a:spcPts val="0"/>
              </a:spcAft>
              <a:buClr>
                <a:schemeClr val="dk1"/>
              </a:buClr>
              <a:buSzPts val="1400"/>
              <a:buNone/>
              <a:defRPr sz="1400">
                <a:solidFill>
                  <a:schemeClr val="dk1"/>
                </a:solidFill>
              </a:defRPr>
            </a:lvl1pPr>
            <a:lvl2pPr marL="914400" lvl="1" indent="-228600" algn="l">
              <a:lnSpc>
                <a:spcPct val="90000"/>
              </a:lnSpc>
              <a:spcBef>
                <a:spcPts val="1200"/>
              </a:spcBef>
              <a:spcAft>
                <a:spcPts val="0"/>
              </a:spcAft>
              <a:buClr>
                <a:srgbClr val="888888"/>
              </a:buClr>
              <a:buSzPts val="2000"/>
              <a:buNone/>
              <a:defRPr sz="2000">
                <a:solidFill>
                  <a:srgbClr val="888888"/>
                </a:solidFill>
              </a:defRPr>
            </a:lvl2pPr>
            <a:lvl3pPr marL="1371600" lvl="2" indent="-228600" algn="l">
              <a:lnSpc>
                <a:spcPct val="90000"/>
              </a:lnSpc>
              <a:spcBef>
                <a:spcPts val="1200"/>
              </a:spcBef>
              <a:spcAft>
                <a:spcPts val="0"/>
              </a:spcAft>
              <a:buClr>
                <a:srgbClr val="888888"/>
              </a:buClr>
              <a:buSzPts val="1800"/>
              <a:buNone/>
              <a:defRPr sz="1800">
                <a:solidFill>
                  <a:srgbClr val="888888"/>
                </a:solidFill>
              </a:defRPr>
            </a:lvl3pPr>
            <a:lvl4pPr marL="1828800" lvl="3" indent="-228600" algn="l">
              <a:lnSpc>
                <a:spcPct val="90000"/>
              </a:lnSpc>
              <a:spcBef>
                <a:spcPts val="1200"/>
              </a:spcBef>
              <a:spcAft>
                <a:spcPts val="0"/>
              </a:spcAft>
              <a:buClr>
                <a:srgbClr val="888888"/>
              </a:buClr>
              <a:buSzPts val="1600"/>
              <a:buNone/>
              <a:defRPr sz="1600">
                <a:solidFill>
                  <a:srgbClr val="888888"/>
                </a:solidFill>
              </a:defRPr>
            </a:lvl4pPr>
            <a:lvl5pPr marL="2286000" lvl="4" indent="-228600" algn="l">
              <a:lnSpc>
                <a:spcPct val="90000"/>
              </a:lnSpc>
              <a:spcBef>
                <a:spcPts val="12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4EDECE2-F9F2-4351-A826-ACD78703CADF}"/>
              </a:ext>
            </a:extLst>
          </p:cNvPr>
          <p:cNvSpPr>
            <a:spLocks noGrp="1"/>
          </p:cNvSpPr>
          <p:nvPr>
            <p:ph type="title" hasCustomPrompt="1"/>
          </p:nvPr>
        </p:nvSpPr>
        <p:spPr/>
        <p:txBody>
          <a:bodyPr/>
          <a:lstStyle/>
          <a:p>
            <a:r>
              <a:rPr lang="en-US" dirty="0"/>
              <a:t>Click to edit title</a:t>
            </a:r>
          </a:p>
        </p:txBody>
      </p:sp>
      <p:sp>
        <p:nvSpPr>
          <p:cNvPr id="3" name="Content Placeholder 2"/>
          <p:cNvSpPr>
            <a:spLocks noGrp="1"/>
          </p:cNvSpPr>
          <p:nvPr>
            <p:ph idx="1" hasCustomPrompt="1"/>
          </p:nvPr>
        </p:nvSpPr>
        <p:spPr/>
        <p:txBody>
          <a:body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30050737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00"/>
        <p:cNvGrpSpPr/>
        <p:nvPr/>
      </p:nvGrpSpPr>
      <p:grpSpPr>
        <a:xfrm>
          <a:off x="0" y="0"/>
          <a:ext cx="0" cy="0"/>
          <a:chOff x="0" y="0"/>
          <a:chExt cx="0" cy="0"/>
        </a:xfrm>
      </p:grpSpPr>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101"/>
        <p:cNvGrpSpPr/>
        <p:nvPr/>
      </p:nvGrpSpPr>
      <p:grpSpPr>
        <a:xfrm>
          <a:off x="0" y="0"/>
          <a:ext cx="0" cy="0"/>
          <a:chOff x="0" y="0"/>
          <a:chExt cx="0" cy="0"/>
        </a:xfrm>
      </p:grpSpPr>
      <p:sp>
        <p:nvSpPr>
          <p:cNvPr id="102" name="Google Shape;102;p27"/>
          <p:cNvSpPr txBox="1">
            <a:spLocks noGrp="1"/>
          </p:cNvSpPr>
          <p:nvPr>
            <p:ph type="title"/>
          </p:nvPr>
        </p:nvSpPr>
        <p:spPr>
          <a:xfrm>
            <a:off x="457200" y="361950"/>
            <a:ext cx="11274552" cy="451231"/>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2"/>
              </a:buClr>
              <a:buSzPts val="1800"/>
              <a:buNone/>
              <a:defRPr/>
            </a:lvl1pPr>
            <a:lvl2pPr lvl="1">
              <a:spcBef>
                <a:spcPts val="120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6"/>
        <p:cNvGrpSpPr/>
        <p:nvPr/>
      </p:nvGrpSpPr>
      <p:grpSpPr>
        <a:xfrm>
          <a:off x="0" y="0"/>
          <a:ext cx="0" cy="0"/>
          <a:chOff x="0" y="0"/>
          <a:chExt cx="0" cy="0"/>
        </a:xfrm>
      </p:grpSpPr>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103"/>
        <p:cNvGrpSpPr/>
        <p:nvPr/>
      </p:nvGrpSpPr>
      <p:grpSpPr>
        <a:xfrm>
          <a:off x="0" y="0"/>
          <a:ext cx="0" cy="0"/>
          <a:chOff x="0" y="0"/>
          <a:chExt cx="0" cy="0"/>
        </a:xfrm>
      </p:grpSpPr>
      <p:sp>
        <p:nvSpPr>
          <p:cNvPr id="104" name="Google Shape;104;p28"/>
          <p:cNvSpPr txBox="1">
            <a:spLocks noGrp="1"/>
          </p:cNvSpPr>
          <p:nvPr>
            <p:ph type="title"/>
          </p:nvPr>
        </p:nvSpPr>
        <p:spPr>
          <a:xfrm>
            <a:off x="457200" y="361950"/>
            <a:ext cx="11274552" cy="451231"/>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2"/>
              </a:buClr>
              <a:buSzPts val="1800"/>
              <a:buNone/>
              <a:defRPr/>
            </a:lvl1pPr>
            <a:lvl2pPr lvl="1">
              <a:spcBef>
                <a:spcPts val="120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5" name="Google Shape;105;p28"/>
          <p:cNvSpPr txBox="1">
            <a:spLocks noGrp="1"/>
          </p:cNvSpPr>
          <p:nvPr>
            <p:ph type="body" idx="1"/>
          </p:nvPr>
        </p:nvSpPr>
        <p:spPr>
          <a:xfrm>
            <a:off x="457200" y="1527048"/>
            <a:ext cx="11274552" cy="4462272"/>
          </a:xfrm>
          <a:prstGeom prst="rect">
            <a:avLst/>
          </a:prstGeom>
          <a:noFill/>
          <a:ln>
            <a:noFill/>
          </a:ln>
        </p:spPr>
        <p:txBody>
          <a:bodyPr spcFirstLastPara="1" wrap="square" lIns="0" tIns="0" rIns="0" bIns="0" anchor="t" anchorCtr="0">
            <a:noAutofit/>
          </a:bodyPr>
          <a:lstStyle>
            <a:lvl1pPr marL="457200" lvl="0" indent="-342900" algn="l">
              <a:lnSpc>
                <a:spcPct val="90000"/>
              </a:lnSpc>
              <a:spcBef>
                <a:spcPts val="1200"/>
              </a:spcBef>
              <a:spcAft>
                <a:spcPts val="0"/>
              </a:spcAft>
              <a:buClr>
                <a:schemeClr val="lt1"/>
              </a:buClr>
              <a:buSzPts val="1800"/>
              <a:buChar char="•"/>
              <a:defRPr/>
            </a:lvl1pPr>
            <a:lvl2pPr marL="914400" lvl="1" indent="-342900" algn="l">
              <a:lnSpc>
                <a:spcPct val="90000"/>
              </a:lnSpc>
              <a:spcBef>
                <a:spcPts val="1200"/>
              </a:spcBef>
              <a:spcAft>
                <a:spcPts val="0"/>
              </a:spcAft>
              <a:buClr>
                <a:schemeClr val="lt1"/>
              </a:buClr>
              <a:buSzPts val="1800"/>
              <a:buChar char="–"/>
              <a:defRPr/>
            </a:lvl2pPr>
            <a:lvl3pPr marL="1371600" lvl="2" indent="-342900" algn="l">
              <a:lnSpc>
                <a:spcPct val="90000"/>
              </a:lnSpc>
              <a:spcBef>
                <a:spcPts val="1200"/>
              </a:spcBef>
              <a:spcAft>
                <a:spcPts val="0"/>
              </a:spcAft>
              <a:buClr>
                <a:schemeClr val="lt1"/>
              </a:buClr>
              <a:buSzPts val="1800"/>
              <a:buChar char="•"/>
              <a:defRPr/>
            </a:lvl3pPr>
            <a:lvl4pPr marL="1828800" lvl="3" indent="-342900" algn="l">
              <a:lnSpc>
                <a:spcPct val="90000"/>
              </a:lnSpc>
              <a:spcBef>
                <a:spcPts val="1200"/>
              </a:spcBef>
              <a:spcAft>
                <a:spcPts val="0"/>
              </a:spcAft>
              <a:buClr>
                <a:schemeClr val="lt1"/>
              </a:buClr>
              <a:buSzPts val="1800"/>
              <a:buChar char="–"/>
              <a:defRPr/>
            </a:lvl4pPr>
            <a:lvl5pPr marL="2286000" lvl="4" indent="-342900" algn="l">
              <a:lnSpc>
                <a:spcPct val="90000"/>
              </a:lnSpc>
              <a:spcBef>
                <a:spcPts val="120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wo column graphics right">
  <p:cSld name="Two column graphics right">
    <p:spTree>
      <p:nvGrpSpPr>
        <p:cNvPr id="1" name="Shape 106"/>
        <p:cNvGrpSpPr/>
        <p:nvPr/>
      </p:nvGrpSpPr>
      <p:grpSpPr>
        <a:xfrm>
          <a:off x="0" y="0"/>
          <a:ext cx="0" cy="0"/>
          <a:chOff x="0" y="0"/>
          <a:chExt cx="0" cy="0"/>
        </a:xfrm>
      </p:grpSpPr>
      <p:sp>
        <p:nvSpPr>
          <p:cNvPr id="107" name="Google Shape;107;p29"/>
          <p:cNvSpPr txBox="1">
            <a:spLocks noGrp="1"/>
          </p:cNvSpPr>
          <p:nvPr>
            <p:ph type="title"/>
          </p:nvPr>
        </p:nvSpPr>
        <p:spPr>
          <a:xfrm>
            <a:off x="457200" y="361950"/>
            <a:ext cx="11274552" cy="451231"/>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2"/>
              </a:buClr>
              <a:buSzPts val="1800"/>
              <a:buNone/>
              <a:defRPr/>
            </a:lvl1pPr>
            <a:lvl2pPr lvl="1">
              <a:spcBef>
                <a:spcPts val="120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8" name="Google Shape;108;p29"/>
          <p:cNvSpPr txBox="1">
            <a:spLocks noGrp="1"/>
          </p:cNvSpPr>
          <p:nvPr>
            <p:ph type="body" idx="1"/>
          </p:nvPr>
        </p:nvSpPr>
        <p:spPr>
          <a:xfrm>
            <a:off x="457200" y="1527048"/>
            <a:ext cx="5495544" cy="4462272"/>
          </a:xfrm>
          <a:prstGeom prst="rect">
            <a:avLst/>
          </a:prstGeom>
          <a:noFill/>
          <a:ln>
            <a:noFill/>
          </a:ln>
        </p:spPr>
        <p:txBody>
          <a:bodyPr spcFirstLastPara="1" wrap="square" lIns="0" tIns="0" rIns="0" bIns="0" anchor="t" anchorCtr="0">
            <a:noAutofit/>
          </a:bodyPr>
          <a:lstStyle>
            <a:lvl1pPr marL="457200" lvl="0" indent="-342900" algn="l">
              <a:lnSpc>
                <a:spcPct val="90000"/>
              </a:lnSpc>
              <a:spcBef>
                <a:spcPts val="1200"/>
              </a:spcBef>
              <a:spcAft>
                <a:spcPts val="0"/>
              </a:spcAft>
              <a:buClr>
                <a:schemeClr val="lt1"/>
              </a:buClr>
              <a:buSzPts val="1800"/>
              <a:buChar char="•"/>
              <a:defRPr/>
            </a:lvl1pPr>
            <a:lvl2pPr marL="914400" lvl="1" indent="-342900" algn="l">
              <a:lnSpc>
                <a:spcPct val="90000"/>
              </a:lnSpc>
              <a:spcBef>
                <a:spcPts val="1200"/>
              </a:spcBef>
              <a:spcAft>
                <a:spcPts val="0"/>
              </a:spcAft>
              <a:buClr>
                <a:schemeClr val="lt1"/>
              </a:buClr>
              <a:buSzPts val="1800"/>
              <a:buChar char="–"/>
              <a:defRPr/>
            </a:lvl2pPr>
            <a:lvl3pPr marL="1371600" lvl="2" indent="-342900" algn="l">
              <a:lnSpc>
                <a:spcPct val="90000"/>
              </a:lnSpc>
              <a:spcBef>
                <a:spcPts val="1200"/>
              </a:spcBef>
              <a:spcAft>
                <a:spcPts val="0"/>
              </a:spcAft>
              <a:buClr>
                <a:schemeClr val="lt1"/>
              </a:buClr>
              <a:buSzPts val="1800"/>
              <a:buChar char="•"/>
              <a:defRPr/>
            </a:lvl3pPr>
            <a:lvl4pPr marL="1828800" lvl="3" indent="-342900" algn="l">
              <a:lnSpc>
                <a:spcPct val="90000"/>
              </a:lnSpc>
              <a:spcBef>
                <a:spcPts val="1200"/>
              </a:spcBef>
              <a:spcAft>
                <a:spcPts val="0"/>
              </a:spcAft>
              <a:buClr>
                <a:schemeClr val="lt1"/>
              </a:buClr>
              <a:buSzPts val="1800"/>
              <a:buChar char="–"/>
              <a:defRPr/>
            </a:lvl4pPr>
            <a:lvl5pPr marL="2286000" lvl="4" indent="-342900" algn="l">
              <a:lnSpc>
                <a:spcPct val="90000"/>
              </a:lnSpc>
              <a:spcBef>
                <a:spcPts val="120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wo column" type="twoObj">
  <p:cSld name="TWO_OBJECTS">
    <p:spTree>
      <p:nvGrpSpPr>
        <p:cNvPr id="1" name="Shape 109"/>
        <p:cNvGrpSpPr/>
        <p:nvPr/>
      </p:nvGrpSpPr>
      <p:grpSpPr>
        <a:xfrm>
          <a:off x="0" y="0"/>
          <a:ext cx="0" cy="0"/>
          <a:chOff x="0" y="0"/>
          <a:chExt cx="0" cy="0"/>
        </a:xfrm>
      </p:grpSpPr>
      <p:sp>
        <p:nvSpPr>
          <p:cNvPr id="110" name="Google Shape;110;p30"/>
          <p:cNvSpPr txBox="1">
            <a:spLocks noGrp="1"/>
          </p:cNvSpPr>
          <p:nvPr>
            <p:ph type="title"/>
          </p:nvPr>
        </p:nvSpPr>
        <p:spPr>
          <a:xfrm>
            <a:off x="457200" y="361950"/>
            <a:ext cx="11274552" cy="451231"/>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2"/>
              </a:buClr>
              <a:buSzPts val="1800"/>
              <a:buNone/>
              <a:defRPr/>
            </a:lvl1pPr>
            <a:lvl2pPr lvl="1">
              <a:spcBef>
                <a:spcPts val="120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1" name="Google Shape;111;p30"/>
          <p:cNvSpPr txBox="1">
            <a:spLocks noGrp="1"/>
          </p:cNvSpPr>
          <p:nvPr>
            <p:ph type="body" idx="1"/>
          </p:nvPr>
        </p:nvSpPr>
        <p:spPr>
          <a:xfrm>
            <a:off x="457200" y="1527048"/>
            <a:ext cx="5495544" cy="4462272"/>
          </a:xfrm>
          <a:prstGeom prst="rect">
            <a:avLst/>
          </a:prstGeom>
          <a:noFill/>
          <a:ln>
            <a:noFill/>
          </a:ln>
        </p:spPr>
        <p:txBody>
          <a:bodyPr spcFirstLastPara="1" wrap="square" lIns="0" tIns="0" rIns="0" bIns="0" anchor="t" anchorCtr="0">
            <a:noAutofit/>
          </a:bodyPr>
          <a:lstStyle>
            <a:lvl1pPr marL="457200" lvl="0" indent="-342900" algn="l">
              <a:lnSpc>
                <a:spcPct val="90000"/>
              </a:lnSpc>
              <a:spcBef>
                <a:spcPts val="1200"/>
              </a:spcBef>
              <a:spcAft>
                <a:spcPts val="0"/>
              </a:spcAft>
              <a:buClr>
                <a:schemeClr val="lt1"/>
              </a:buClr>
              <a:buSzPts val="1800"/>
              <a:buChar char="•"/>
              <a:defRPr/>
            </a:lvl1pPr>
            <a:lvl2pPr marL="914400" lvl="1" indent="-342900" algn="l">
              <a:lnSpc>
                <a:spcPct val="90000"/>
              </a:lnSpc>
              <a:spcBef>
                <a:spcPts val="1200"/>
              </a:spcBef>
              <a:spcAft>
                <a:spcPts val="0"/>
              </a:spcAft>
              <a:buClr>
                <a:schemeClr val="lt1"/>
              </a:buClr>
              <a:buSzPts val="1800"/>
              <a:buChar char="–"/>
              <a:defRPr/>
            </a:lvl2pPr>
            <a:lvl3pPr marL="1371600" lvl="2" indent="-342900" algn="l">
              <a:lnSpc>
                <a:spcPct val="90000"/>
              </a:lnSpc>
              <a:spcBef>
                <a:spcPts val="1200"/>
              </a:spcBef>
              <a:spcAft>
                <a:spcPts val="0"/>
              </a:spcAft>
              <a:buClr>
                <a:schemeClr val="lt1"/>
              </a:buClr>
              <a:buSzPts val="1800"/>
              <a:buChar char="•"/>
              <a:defRPr/>
            </a:lvl3pPr>
            <a:lvl4pPr marL="1828800" lvl="3" indent="-342900" algn="l">
              <a:lnSpc>
                <a:spcPct val="90000"/>
              </a:lnSpc>
              <a:spcBef>
                <a:spcPts val="1200"/>
              </a:spcBef>
              <a:spcAft>
                <a:spcPts val="0"/>
              </a:spcAft>
              <a:buClr>
                <a:schemeClr val="lt1"/>
              </a:buClr>
              <a:buSzPts val="1800"/>
              <a:buChar char="–"/>
              <a:defRPr/>
            </a:lvl4pPr>
            <a:lvl5pPr marL="2286000" lvl="4" indent="-342900" algn="l">
              <a:lnSpc>
                <a:spcPct val="90000"/>
              </a:lnSpc>
              <a:spcBef>
                <a:spcPts val="120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112" name="Google Shape;112;p30"/>
          <p:cNvSpPr txBox="1">
            <a:spLocks noGrp="1"/>
          </p:cNvSpPr>
          <p:nvPr>
            <p:ph type="body" idx="2"/>
          </p:nvPr>
        </p:nvSpPr>
        <p:spPr>
          <a:xfrm>
            <a:off x="6236208" y="1527048"/>
            <a:ext cx="5495544" cy="4462272"/>
          </a:xfrm>
          <a:prstGeom prst="rect">
            <a:avLst/>
          </a:prstGeom>
          <a:noFill/>
          <a:ln>
            <a:noFill/>
          </a:ln>
        </p:spPr>
        <p:txBody>
          <a:bodyPr spcFirstLastPara="1" wrap="square" lIns="0" tIns="0" rIns="0" bIns="0" anchor="t" anchorCtr="0">
            <a:noAutofit/>
          </a:bodyPr>
          <a:lstStyle>
            <a:lvl1pPr marL="457200" lvl="0" indent="-342900" algn="l">
              <a:lnSpc>
                <a:spcPct val="90000"/>
              </a:lnSpc>
              <a:spcBef>
                <a:spcPts val="1200"/>
              </a:spcBef>
              <a:spcAft>
                <a:spcPts val="0"/>
              </a:spcAft>
              <a:buClr>
                <a:schemeClr val="lt1"/>
              </a:buClr>
              <a:buSzPts val="1800"/>
              <a:buChar char="•"/>
              <a:defRPr/>
            </a:lvl1pPr>
            <a:lvl2pPr marL="914400" lvl="1" indent="-342900" algn="l">
              <a:lnSpc>
                <a:spcPct val="90000"/>
              </a:lnSpc>
              <a:spcBef>
                <a:spcPts val="1200"/>
              </a:spcBef>
              <a:spcAft>
                <a:spcPts val="0"/>
              </a:spcAft>
              <a:buClr>
                <a:schemeClr val="lt1"/>
              </a:buClr>
              <a:buSzPts val="1800"/>
              <a:buChar char="–"/>
              <a:defRPr/>
            </a:lvl2pPr>
            <a:lvl3pPr marL="1371600" lvl="2" indent="-342900" algn="l">
              <a:lnSpc>
                <a:spcPct val="90000"/>
              </a:lnSpc>
              <a:spcBef>
                <a:spcPts val="1200"/>
              </a:spcBef>
              <a:spcAft>
                <a:spcPts val="0"/>
              </a:spcAft>
              <a:buClr>
                <a:schemeClr val="lt1"/>
              </a:buClr>
              <a:buSzPts val="1800"/>
              <a:buChar char="•"/>
              <a:defRPr/>
            </a:lvl3pPr>
            <a:lvl4pPr marL="1828800" lvl="3" indent="-342900" algn="l">
              <a:lnSpc>
                <a:spcPct val="90000"/>
              </a:lnSpc>
              <a:spcBef>
                <a:spcPts val="1200"/>
              </a:spcBef>
              <a:spcAft>
                <a:spcPts val="0"/>
              </a:spcAft>
              <a:buClr>
                <a:schemeClr val="lt1"/>
              </a:buClr>
              <a:buSzPts val="1800"/>
              <a:buChar char="–"/>
              <a:defRPr/>
            </a:lvl4pPr>
            <a:lvl5pPr marL="2286000" lvl="4" indent="-342900" algn="l">
              <a:lnSpc>
                <a:spcPct val="90000"/>
              </a:lnSpc>
              <a:spcBef>
                <a:spcPts val="120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hree column">
  <p:cSld name="Three column">
    <p:spTree>
      <p:nvGrpSpPr>
        <p:cNvPr id="1" name="Shape 113"/>
        <p:cNvGrpSpPr/>
        <p:nvPr/>
      </p:nvGrpSpPr>
      <p:grpSpPr>
        <a:xfrm>
          <a:off x="0" y="0"/>
          <a:ext cx="0" cy="0"/>
          <a:chOff x="0" y="0"/>
          <a:chExt cx="0" cy="0"/>
        </a:xfrm>
      </p:grpSpPr>
      <p:sp>
        <p:nvSpPr>
          <p:cNvPr id="114" name="Google Shape;114;p31"/>
          <p:cNvSpPr txBox="1">
            <a:spLocks noGrp="1"/>
          </p:cNvSpPr>
          <p:nvPr>
            <p:ph type="title"/>
          </p:nvPr>
        </p:nvSpPr>
        <p:spPr>
          <a:xfrm>
            <a:off x="457200" y="361950"/>
            <a:ext cx="11274552" cy="451231"/>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2"/>
              </a:buClr>
              <a:buSzPts val="1800"/>
              <a:buNone/>
              <a:defRPr/>
            </a:lvl1pPr>
            <a:lvl2pPr lvl="1">
              <a:spcBef>
                <a:spcPts val="120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5" name="Google Shape;115;p31"/>
          <p:cNvSpPr txBox="1">
            <a:spLocks noGrp="1"/>
          </p:cNvSpPr>
          <p:nvPr>
            <p:ph type="body" idx="1"/>
          </p:nvPr>
        </p:nvSpPr>
        <p:spPr>
          <a:xfrm>
            <a:off x="457200" y="1527048"/>
            <a:ext cx="3337560" cy="4462272"/>
          </a:xfrm>
          <a:prstGeom prst="rect">
            <a:avLst/>
          </a:prstGeom>
          <a:noFill/>
          <a:ln>
            <a:noFill/>
          </a:ln>
        </p:spPr>
        <p:txBody>
          <a:bodyPr spcFirstLastPara="1" wrap="square" lIns="0" tIns="0" rIns="0" bIns="0" anchor="t" anchorCtr="0">
            <a:noAutofit/>
          </a:bodyPr>
          <a:lstStyle>
            <a:lvl1pPr marL="457200" lvl="0" indent="-355600" algn="l">
              <a:lnSpc>
                <a:spcPct val="90000"/>
              </a:lnSpc>
              <a:spcBef>
                <a:spcPts val="1200"/>
              </a:spcBef>
              <a:spcAft>
                <a:spcPts val="0"/>
              </a:spcAft>
              <a:buClr>
                <a:schemeClr val="lt1"/>
              </a:buClr>
              <a:buSzPts val="2000"/>
              <a:buChar char="•"/>
              <a:defRPr sz="2000"/>
            </a:lvl1pPr>
            <a:lvl2pPr marL="914400" lvl="1" indent="-355600" algn="l">
              <a:lnSpc>
                <a:spcPct val="90000"/>
              </a:lnSpc>
              <a:spcBef>
                <a:spcPts val="1200"/>
              </a:spcBef>
              <a:spcAft>
                <a:spcPts val="0"/>
              </a:spcAft>
              <a:buClr>
                <a:schemeClr val="lt1"/>
              </a:buClr>
              <a:buSzPts val="2000"/>
              <a:buChar char="–"/>
              <a:defRPr sz="2000"/>
            </a:lvl2pPr>
            <a:lvl3pPr marL="1371600" lvl="2" indent="-355600" algn="l">
              <a:lnSpc>
                <a:spcPct val="90000"/>
              </a:lnSpc>
              <a:spcBef>
                <a:spcPts val="1200"/>
              </a:spcBef>
              <a:spcAft>
                <a:spcPts val="0"/>
              </a:spcAft>
              <a:buClr>
                <a:schemeClr val="lt1"/>
              </a:buClr>
              <a:buSzPts val="2000"/>
              <a:buChar char="•"/>
              <a:defRPr sz="2000"/>
            </a:lvl3pPr>
            <a:lvl4pPr marL="1828800" lvl="3" indent="-355600" algn="l">
              <a:lnSpc>
                <a:spcPct val="90000"/>
              </a:lnSpc>
              <a:spcBef>
                <a:spcPts val="1200"/>
              </a:spcBef>
              <a:spcAft>
                <a:spcPts val="0"/>
              </a:spcAft>
              <a:buClr>
                <a:schemeClr val="lt1"/>
              </a:buClr>
              <a:buSzPts val="2000"/>
              <a:buChar char="–"/>
              <a:defRPr sz="2000"/>
            </a:lvl4pPr>
            <a:lvl5pPr marL="2286000" lvl="4" indent="-355600" algn="l">
              <a:lnSpc>
                <a:spcPct val="90000"/>
              </a:lnSpc>
              <a:spcBef>
                <a:spcPts val="1200"/>
              </a:spcBef>
              <a:spcAft>
                <a:spcPts val="0"/>
              </a:spcAft>
              <a:buClr>
                <a:schemeClr val="lt1"/>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116" name="Google Shape;116;p31"/>
          <p:cNvSpPr txBox="1">
            <a:spLocks noGrp="1"/>
          </p:cNvSpPr>
          <p:nvPr>
            <p:ph type="body" idx="2"/>
          </p:nvPr>
        </p:nvSpPr>
        <p:spPr>
          <a:xfrm>
            <a:off x="4425696" y="1527048"/>
            <a:ext cx="3337560" cy="4462272"/>
          </a:xfrm>
          <a:prstGeom prst="rect">
            <a:avLst/>
          </a:prstGeom>
          <a:noFill/>
          <a:ln>
            <a:noFill/>
          </a:ln>
        </p:spPr>
        <p:txBody>
          <a:bodyPr spcFirstLastPara="1" wrap="square" lIns="0" tIns="0" rIns="0" bIns="0" anchor="t" anchorCtr="0">
            <a:noAutofit/>
          </a:bodyPr>
          <a:lstStyle>
            <a:lvl1pPr marL="457200" lvl="0" indent="-355600" algn="l">
              <a:lnSpc>
                <a:spcPct val="90000"/>
              </a:lnSpc>
              <a:spcBef>
                <a:spcPts val="1200"/>
              </a:spcBef>
              <a:spcAft>
                <a:spcPts val="0"/>
              </a:spcAft>
              <a:buClr>
                <a:schemeClr val="lt1"/>
              </a:buClr>
              <a:buSzPts val="2000"/>
              <a:buChar char="•"/>
              <a:defRPr sz="2000"/>
            </a:lvl1pPr>
            <a:lvl2pPr marL="914400" lvl="1" indent="-355600" algn="l">
              <a:lnSpc>
                <a:spcPct val="90000"/>
              </a:lnSpc>
              <a:spcBef>
                <a:spcPts val="1200"/>
              </a:spcBef>
              <a:spcAft>
                <a:spcPts val="0"/>
              </a:spcAft>
              <a:buClr>
                <a:schemeClr val="lt1"/>
              </a:buClr>
              <a:buSzPts val="2000"/>
              <a:buChar char="–"/>
              <a:defRPr sz="2000"/>
            </a:lvl2pPr>
            <a:lvl3pPr marL="1371600" lvl="2" indent="-355600" algn="l">
              <a:lnSpc>
                <a:spcPct val="90000"/>
              </a:lnSpc>
              <a:spcBef>
                <a:spcPts val="1200"/>
              </a:spcBef>
              <a:spcAft>
                <a:spcPts val="0"/>
              </a:spcAft>
              <a:buClr>
                <a:schemeClr val="lt1"/>
              </a:buClr>
              <a:buSzPts val="2000"/>
              <a:buChar char="•"/>
              <a:defRPr sz="2000"/>
            </a:lvl3pPr>
            <a:lvl4pPr marL="1828800" lvl="3" indent="-355600" algn="l">
              <a:lnSpc>
                <a:spcPct val="90000"/>
              </a:lnSpc>
              <a:spcBef>
                <a:spcPts val="1200"/>
              </a:spcBef>
              <a:spcAft>
                <a:spcPts val="0"/>
              </a:spcAft>
              <a:buClr>
                <a:schemeClr val="lt1"/>
              </a:buClr>
              <a:buSzPts val="2000"/>
              <a:buChar char="–"/>
              <a:defRPr sz="2000"/>
            </a:lvl4pPr>
            <a:lvl5pPr marL="2286000" lvl="4" indent="-355600" algn="l">
              <a:lnSpc>
                <a:spcPct val="90000"/>
              </a:lnSpc>
              <a:spcBef>
                <a:spcPts val="1200"/>
              </a:spcBef>
              <a:spcAft>
                <a:spcPts val="0"/>
              </a:spcAft>
              <a:buClr>
                <a:schemeClr val="lt1"/>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117" name="Google Shape;117;p31"/>
          <p:cNvSpPr txBox="1">
            <a:spLocks noGrp="1"/>
          </p:cNvSpPr>
          <p:nvPr>
            <p:ph type="body" idx="3"/>
          </p:nvPr>
        </p:nvSpPr>
        <p:spPr>
          <a:xfrm>
            <a:off x="8394192" y="1527048"/>
            <a:ext cx="3337560" cy="4462272"/>
          </a:xfrm>
          <a:prstGeom prst="rect">
            <a:avLst/>
          </a:prstGeom>
          <a:noFill/>
          <a:ln>
            <a:noFill/>
          </a:ln>
        </p:spPr>
        <p:txBody>
          <a:bodyPr spcFirstLastPara="1" wrap="square" lIns="0" tIns="0" rIns="0" bIns="0" anchor="t" anchorCtr="0">
            <a:noAutofit/>
          </a:bodyPr>
          <a:lstStyle>
            <a:lvl1pPr marL="457200" lvl="0" indent="-355600" algn="l">
              <a:lnSpc>
                <a:spcPct val="90000"/>
              </a:lnSpc>
              <a:spcBef>
                <a:spcPts val="1200"/>
              </a:spcBef>
              <a:spcAft>
                <a:spcPts val="0"/>
              </a:spcAft>
              <a:buClr>
                <a:schemeClr val="lt1"/>
              </a:buClr>
              <a:buSzPts val="2000"/>
              <a:buChar char="•"/>
              <a:defRPr sz="2000"/>
            </a:lvl1pPr>
            <a:lvl2pPr marL="914400" lvl="1" indent="-355600" algn="l">
              <a:lnSpc>
                <a:spcPct val="90000"/>
              </a:lnSpc>
              <a:spcBef>
                <a:spcPts val="1200"/>
              </a:spcBef>
              <a:spcAft>
                <a:spcPts val="0"/>
              </a:spcAft>
              <a:buClr>
                <a:schemeClr val="lt1"/>
              </a:buClr>
              <a:buSzPts val="2000"/>
              <a:buChar char="–"/>
              <a:defRPr sz="2000"/>
            </a:lvl2pPr>
            <a:lvl3pPr marL="1371600" lvl="2" indent="-355600" algn="l">
              <a:lnSpc>
                <a:spcPct val="90000"/>
              </a:lnSpc>
              <a:spcBef>
                <a:spcPts val="1200"/>
              </a:spcBef>
              <a:spcAft>
                <a:spcPts val="0"/>
              </a:spcAft>
              <a:buClr>
                <a:schemeClr val="lt1"/>
              </a:buClr>
              <a:buSzPts val="2000"/>
              <a:buChar char="•"/>
              <a:defRPr sz="2000"/>
            </a:lvl3pPr>
            <a:lvl4pPr marL="1828800" lvl="3" indent="-355600" algn="l">
              <a:lnSpc>
                <a:spcPct val="90000"/>
              </a:lnSpc>
              <a:spcBef>
                <a:spcPts val="1200"/>
              </a:spcBef>
              <a:spcAft>
                <a:spcPts val="0"/>
              </a:spcAft>
              <a:buClr>
                <a:schemeClr val="lt1"/>
              </a:buClr>
              <a:buSzPts val="2000"/>
              <a:buChar char="–"/>
              <a:defRPr sz="2000"/>
            </a:lvl4pPr>
            <a:lvl5pPr marL="2286000" lvl="4" indent="-355600" algn="l">
              <a:lnSpc>
                <a:spcPct val="90000"/>
              </a:lnSpc>
              <a:spcBef>
                <a:spcPts val="1200"/>
              </a:spcBef>
              <a:spcAft>
                <a:spcPts val="0"/>
              </a:spcAft>
              <a:buClr>
                <a:schemeClr val="lt1"/>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hree column shaded">
  <p:cSld name="Three column shaded">
    <p:spTree>
      <p:nvGrpSpPr>
        <p:cNvPr id="1" name="Shape 118"/>
        <p:cNvGrpSpPr/>
        <p:nvPr/>
      </p:nvGrpSpPr>
      <p:grpSpPr>
        <a:xfrm>
          <a:off x="0" y="0"/>
          <a:ext cx="0" cy="0"/>
          <a:chOff x="0" y="0"/>
          <a:chExt cx="0" cy="0"/>
        </a:xfrm>
      </p:grpSpPr>
      <p:sp>
        <p:nvSpPr>
          <p:cNvPr id="119" name="Google Shape;119;p32"/>
          <p:cNvSpPr txBox="1">
            <a:spLocks noGrp="1"/>
          </p:cNvSpPr>
          <p:nvPr>
            <p:ph type="title"/>
          </p:nvPr>
        </p:nvSpPr>
        <p:spPr>
          <a:xfrm>
            <a:off x="457200" y="361950"/>
            <a:ext cx="11274552" cy="451231"/>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2"/>
              </a:buClr>
              <a:buSzPts val="1800"/>
              <a:buNone/>
              <a:defRPr/>
            </a:lvl1pPr>
            <a:lvl2pPr lvl="1">
              <a:spcBef>
                <a:spcPts val="120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20" name="Google Shape;120;p32"/>
          <p:cNvSpPr txBox="1">
            <a:spLocks noGrp="1"/>
          </p:cNvSpPr>
          <p:nvPr>
            <p:ph type="body" idx="1"/>
          </p:nvPr>
        </p:nvSpPr>
        <p:spPr>
          <a:xfrm>
            <a:off x="457200" y="1527048"/>
            <a:ext cx="3337560" cy="4462272"/>
          </a:xfrm>
          <a:prstGeom prst="rect">
            <a:avLst/>
          </a:prstGeom>
          <a:solidFill>
            <a:srgbClr val="355578"/>
          </a:solidFill>
          <a:ln>
            <a:noFill/>
          </a:ln>
        </p:spPr>
        <p:txBody>
          <a:bodyPr spcFirstLastPara="1" wrap="square" lIns="182875" tIns="182875" rIns="91425" bIns="91425" anchor="t" anchorCtr="0">
            <a:noAutofit/>
          </a:bodyPr>
          <a:lstStyle>
            <a:lvl1pPr marL="457200" lvl="0" indent="-355600" algn="l">
              <a:lnSpc>
                <a:spcPct val="90000"/>
              </a:lnSpc>
              <a:spcBef>
                <a:spcPts val="1200"/>
              </a:spcBef>
              <a:spcAft>
                <a:spcPts val="0"/>
              </a:spcAft>
              <a:buClr>
                <a:schemeClr val="lt1"/>
              </a:buClr>
              <a:buSzPts val="2000"/>
              <a:buChar char="•"/>
              <a:defRPr sz="2000"/>
            </a:lvl1pPr>
            <a:lvl2pPr marL="914400" lvl="1" indent="-355600" algn="l">
              <a:lnSpc>
                <a:spcPct val="90000"/>
              </a:lnSpc>
              <a:spcBef>
                <a:spcPts val="1200"/>
              </a:spcBef>
              <a:spcAft>
                <a:spcPts val="0"/>
              </a:spcAft>
              <a:buClr>
                <a:schemeClr val="lt1"/>
              </a:buClr>
              <a:buSzPts val="2000"/>
              <a:buChar char="–"/>
              <a:defRPr sz="2000"/>
            </a:lvl2pPr>
            <a:lvl3pPr marL="1371600" lvl="2" indent="-355600" algn="l">
              <a:lnSpc>
                <a:spcPct val="90000"/>
              </a:lnSpc>
              <a:spcBef>
                <a:spcPts val="1200"/>
              </a:spcBef>
              <a:spcAft>
                <a:spcPts val="0"/>
              </a:spcAft>
              <a:buClr>
                <a:schemeClr val="lt1"/>
              </a:buClr>
              <a:buSzPts val="2000"/>
              <a:buChar char="•"/>
              <a:defRPr sz="2000"/>
            </a:lvl3pPr>
            <a:lvl4pPr marL="1828800" lvl="3" indent="-355600" algn="l">
              <a:lnSpc>
                <a:spcPct val="90000"/>
              </a:lnSpc>
              <a:spcBef>
                <a:spcPts val="1200"/>
              </a:spcBef>
              <a:spcAft>
                <a:spcPts val="0"/>
              </a:spcAft>
              <a:buClr>
                <a:schemeClr val="lt1"/>
              </a:buClr>
              <a:buSzPts val="2000"/>
              <a:buChar char="–"/>
              <a:defRPr sz="2000"/>
            </a:lvl4pPr>
            <a:lvl5pPr marL="2286000" lvl="4" indent="-355600" algn="l">
              <a:lnSpc>
                <a:spcPct val="90000"/>
              </a:lnSpc>
              <a:spcBef>
                <a:spcPts val="1200"/>
              </a:spcBef>
              <a:spcAft>
                <a:spcPts val="0"/>
              </a:spcAft>
              <a:buClr>
                <a:schemeClr val="lt1"/>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121" name="Google Shape;121;p32"/>
          <p:cNvSpPr txBox="1">
            <a:spLocks noGrp="1"/>
          </p:cNvSpPr>
          <p:nvPr>
            <p:ph type="body" idx="2"/>
          </p:nvPr>
        </p:nvSpPr>
        <p:spPr>
          <a:xfrm>
            <a:off x="4425696" y="1527048"/>
            <a:ext cx="3337560" cy="4462272"/>
          </a:xfrm>
          <a:prstGeom prst="rect">
            <a:avLst/>
          </a:prstGeom>
          <a:solidFill>
            <a:srgbClr val="355578"/>
          </a:solidFill>
          <a:ln>
            <a:noFill/>
          </a:ln>
        </p:spPr>
        <p:txBody>
          <a:bodyPr spcFirstLastPara="1" wrap="square" lIns="182875" tIns="182875" rIns="91425" bIns="91425" anchor="t" anchorCtr="0">
            <a:noAutofit/>
          </a:bodyPr>
          <a:lstStyle>
            <a:lvl1pPr marL="457200" lvl="0" indent="-355600" algn="l">
              <a:lnSpc>
                <a:spcPct val="90000"/>
              </a:lnSpc>
              <a:spcBef>
                <a:spcPts val="1200"/>
              </a:spcBef>
              <a:spcAft>
                <a:spcPts val="0"/>
              </a:spcAft>
              <a:buClr>
                <a:schemeClr val="lt1"/>
              </a:buClr>
              <a:buSzPts val="2000"/>
              <a:buChar char="•"/>
              <a:defRPr sz="2000"/>
            </a:lvl1pPr>
            <a:lvl2pPr marL="914400" lvl="1" indent="-355600" algn="l">
              <a:lnSpc>
                <a:spcPct val="90000"/>
              </a:lnSpc>
              <a:spcBef>
                <a:spcPts val="1200"/>
              </a:spcBef>
              <a:spcAft>
                <a:spcPts val="0"/>
              </a:spcAft>
              <a:buClr>
                <a:schemeClr val="lt1"/>
              </a:buClr>
              <a:buSzPts val="2000"/>
              <a:buChar char="–"/>
              <a:defRPr sz="2000"/>
            </a:lvl2pPr>
            <a:lvl3pPr marL="1371600" lvl="2" indent="-355600" algn="l">
              <a:lnSpc>
                <a:spcPct val="90000"/>
              </a:lnSpc>
              <a:spcBef>
                <a:spcPts val="1200"/>
              </a:spcBef>
              <a:spcAft>
                <a:spcPts val="0"/>
              </a:spcAft>
              <a:buClr>
                <a:schemeClr val="lt1"/>
              </a:buClr>
              <a:buSzPts val="2000"/>
              <a:buChar char="•"/>
              <a:defRPr sz="2000"/>
            </a:lvl3pPr>
            <a:lvl4pPr marL="1828800" lvl="3" indent="-355600" algn="l">
              <a:lnSpc>
                <a:spcPct val="90000"/>
              </a:lnSpc>
              <a:spcBef>
                <a:spcPts val="1200"/>
              </a:spcBef>
              <a:spcAft>
                <a:spcPts val="0"/>
              </a:spcAft>
              <a:buClr>
                <a:schemeClr val="lt1"/>
              </a:buClr>
              <a:buSzPts val="2000"/>
              <a:buChar char="–"/>
              <a:defRPr sz="2000"/>
            </a:lvl4pPr>
            <a:lvl5pPr marL="2286000" lvl="4" indent="-355600" algn="l">
              <a:lnSpc>
                <a:spcPct val="90000"/>
              </a:lnSpc>
              <a:spcBef>
                <a:spcPts val="1200"/>
              </a:spcBef>
              <a:spcAft>
                <a:spcPts val="0"/>
              </a:spcAft>
              <a:buClr>
                <a:schemeClr val="lt1"/>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122" name="Google Shape;122;p32"/>
          <p:cNvSpPr txBox="1">
            <a:spLocks noGrp="1"/>
          </p:cNvSpPr>
          <p:nvPr>
            <p:ph type="body" idx="3"/>
          </p:nvPr>
        </p:nvSpPr>
        <p:spPr>
          <a:xfrm>
            <a:off x="8394192" y="1527048"/>
            <a:ext cx="3337560" cy="4462272"/>
          </a:xfrm>
          <a:prstGeom prst="rect">
            <a:avLst/>
          </a:prstGeom>
          <a:solidFill>
            <a:srgbClr val="355578"/>
          </a:solidFill>
          <a:ln>
            <a:noFill/>
          </a:ln>
        </p:spPr>
        <p:txBody>
          <a:bodyPr spcFirstLastPara="1" wrap="square" lIns="182875" tIns="182875" rIns="91425" bIns="91425" anchor="t" anchorCtr="0">
            <a:noAutofit/>
          </a:bodyPr>
          <a:lstStyle>
            <a:lvl1pPr marL="457200" lvl="0" indent="-355600" algn="l">
              <a:lnSpc>
                <a:spcPct val="90000"/>
              </a:lnSpc>
              <a:spcBef>
                <a:spcPts val="1200"/>
              </a:spcBef>
              <a:spcAft>
                <a:spcPts val="0"/>
              </a:spcAft>
              <a:buClr>
                <a:schemeClr val="lt1"/>
              </a:buClr>
              <a:buSzPts val="2000"/>
              <a:buChar char="•"/>
              <a:defRPr sz="2000"/>
            </a:lvl1pPr>
            <a:lvl2pPr marL="914400" lvl="1" indent="-355600" algn="l">
              <a:lnSpc>
                <a:spcPct val="90000"/>
              </a:lnSpc>
              <a:spcBef>
                <a:spcPts val="1200"/>
              </a:spcBef>
              <a:spcAft>
                <a:spcPts val="0"/>
              </a:spcAft>
              <a:buClr>
                <a:schemeClr val="lt1"/>
              </a:buClr>
              <a:buSzPts val="2000"/>
              <a:buChar char="–"/>
              <a:defRPr sz="2000"/>
            </a:lvl2pPr>
            <a:lvl3pPr marL="1371600" lvl="2" indent="-355600" algn="l">
              <a:lnSpc>
                <a:spcPct val="90000"/>
              </a:lnSpc>
              <a:spcBef>
                <a:spcPts val="1200"/>
              </a:spcBef>
              <a:spcAft>
                <a:spcPts val="0"/>
              </a:spcAft>
              <a:buClr>
                <a:schemeClr val="lt1"/>
              </a:buClr>
              <a:buSzPts val="2000"/>
              <a:buChar char="•"/>
              <a:defRPr sz="2000"/>
            </a:lvl3pPr>
            <a:lvl4pPr marL="1828800" lvl="3" indent="-355600" algn="l">
              <a:lnSpc>
                <a:spcPct val="90000"/>
              </a:lnSpc>
              <a:spcBef>
                <a:spcPts val="1200"/>
              </a:spcBef>
              <a:spcAft>
                <a:spcPts val="0"/>
              </a:spcAft>
              <a:buClr>
                <a:schemeClr val="lt1"/>
              </a:buClr>
              <a:buSzPts val="2000"/>
              <a:buChar char="–"/>
              <a:defRPr sz="2000"/>
            </a:lvl4pPr>
            <a:lvl5pPr marL="2286000" lvl="4" indent="-355600" algn="l">
              <a:lnSpc>
                <a:spcPct val="90000"/>
              </a:lnSpc>
              <a:spcBef>
                <a:spcPts val="1200"/>
              </a:spcBef>
              <a:spcAft>
                <a:spcPts val="0"/>
              </a:spcAft>
              <a:buClr>
                <a:schemeClr val="lt1"/>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Four column">
  <p:cSld name="Four column">
    <p:spTree>
      <p:nvGrpSpPr>
        <p:cNvPr id="1" name="Shape 123"/>
        <p:cNvGrpSpPr/>
        <p:nvPr/>
      </p:nvGrpSpPr>
      <p:grpSpPr>
        <a:xfrm>
          <a:off x="0" y="0"/>
          <a:ext cx="0" cy="0"/>
          <a:chOff x="0" y="0"/>
          <a:chExt cx="0" cy="0"/>
        </a:xfrm>
      </p:grpSpPr>
      <p:sp>
        <p:nvSpPr>
          <p:cNvPr id="124" name="Google Shape;124;p33"/>
          <p:cNvSpPr txBox="1">
            <a:spLocks noGrp="1"/>
          </p:cNvSpPr>
          <p:nvPr>
            <p:ph type="title"/>
          </p:nvPr>
        </p:nvSpPr>
        <p:spPr>
          <a:xfrm>
            <a:off x="457200" y="361950"/>
            <a:ext cx="11274552" cy="451231"/>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2"/>
              </a:buClr>
              <a:buSzPts val="1800"/>
              <a:buNone/>
              <a:defRPr/>
            </a:lvl1pPr>
            <a:lvl2pPr lvl="1">
              <a:spcBef>
                <a:spcPts val="120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25" name="Google Shape;125;p33"/>
          <p:cNvSpPr txBox="1">
            <a:spLocks noGrp="1"/>
          </p:cNvSpPr>
          <p:nvPr>
            <p:ph type="body" idx="1"/>
          </p:nvPr>
        </p:nvSpPr>
        <p:spPr>
          <a:xfrm>
            <a:off x="457200" y="1527048"/>
            <a:ext cx="2600706" cy="4462272"/>
          </a:xfrm>
          <a:prstGeom prst="rect">
            <a:avLst/>
          </a:prstGeom>
          <a:noFill/>
          <a:ln>
            <a:noFill/>
          </a:ln>
        </p:spPr>
        <p:txBody>
          <a:bodyPr spcFirstLastPara="1" wrap="square" lIns="0" tIns="0" rIns="0" bIns="0" anchor="t" anchorCtr="0">
            <a:noAutofit/>
          </a:bodyPr>
          <a:lstStyle>
            <a:lvl1pPr marL="457200" lvl="0" indent="-355600" algn="l">
              <a:lnSpc>
                <a:spcPct val="90000"/>
              </a:lnSpc>
              <a:spcBef>
                <a:spcPts val="1200"/>
              </a:spcBef>
              <a:spcAft>
                <a:spcPts val="0"/>
              </a:spcAft>
              <a:buClr>
                <a:schemeClr val="lt1"/>
              </a:buClr>
              <a:buSzPts val="2000"/>
              <a:buChar char="•"/>
              <a:defRPr sz="2000"/>
            </a:lvl1pPr>
            <a:lvl2pPr marL="914400" lvl="1" indent="-355600" algn="l">
              <a:lnSpc>
                <a:spcPct val="90000"/>
              </a:lnSpc>
              <a:spcBef>
                <a:spcPts val="1200"/>
              </a:spcBef>
              <a:spcAft>
                <a:spcPts val="0"/>
              </a:spcAft>
              <a:buClr>
                <a:schemeClr val="lt1"/>
              </a:buClr>
              <a:buSzPts val="2000"/>
              <a:buChar char="–"/>
              <a:defRPr sz="2000"/>
            </a:lvl2pPr>
            <a:lvl3pPr marL="1371600" lvl="2" indent="-355600" algn="l">
              <a:lnSpc>
                <a:spcPct val="90000"/>
              </a:lnSpc>
              <a:spcBef>
                <a:spcPts val="1200"/>
              </a:spcBef>
              <a:spcAft>
                <a:spcPts val="0"/>
              </a:spcAft>
              <a:buClr>
                <a:schemeClr val="lt1"/>
              </a:buClr>
              <a:buSzPts val="2000"/>
              <a:buChar char="•"/>
              <a:defRPr sz="2000"/>
            </a:lvl3pPr>
            <a:lvl4pPr marL="1828800" lvl="3" indent="-355600" algn="l">
              <a:lnSpc>
                <a:spcPct val="90000"/>
              </a:lnSpc>
              <a:spcBef>
                <a:spcPts val="1200"/>
              </a:spcBef>
              <a:spcAft>
                <a:spcPts val="0"/>
              </a:spcAft>
              <a:buClr>
                <a:schemeClr val="lt1"/>
              </a:buClr>
              <a:buSzPts val="2000"/>
              <a:buChar char="–"/>
              <a:defRPr sz="2000"/>
            </a:lvl4pPr>
            <a:lvl5pPr marL="2286000" lvl="4" indent="-355600" algn="l">
              <a:lnSpc>
                <a:spcPct val="90000"/>
              </a:lnSpc>
              <a:spcBef>
                <a:spcPts val="1200"/>
              </a:spcBef>
              <a:spcAft>
                <a:spcPts val="0"/>
              </a:spcAft>
              <a:buClr>
                <a:schemeClr val="lt1"/>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126" name="Google Shape;126;p33"/>
          <p:cNvSpPr txBox="1">
            <a:spLocks noGrp="1"/>
          </p:cNvSpPr>
          <p:nvPr>
            <p:ph type="body" idx="2"/>
          </p:nvPr>
        </p:nvSpPr>
        <p:spPr>
          <a:xfrm>
            <a:off x="3348482" y="1527048"/>
            <a:ext cx="2600706" cy="4462272"/>
          </a:xfrm>
          <a:prstGeom prst="rect">
            <a:avLst/>
          </a:prstGeom>
          <a:noFill/>
          <a:ln>
            <a:noFill/>
          </a:ln>
        </p:spPr>
        <p:txBody>
          <a:bodyPr spcFirstLastPara="1" wrap="square" lIns="0" tIns="0" rIns="0" bIns="0" anchor="t" anchorCtr="0">
            <a:noAutofit/>
          </a:bodyPr>
          <a:lstStyle>
            <a:lvl1pPr marL="457200" lvl="0" indent="-355600" algn="l">
              <a:lnSpc>
                <a:spcPct val="90000"/>
              </a:lnSpc>
              <a:spcBef>
                <a:spcPts val="1200"/>
              </a:spcBef>
              <a:spcAft>
                <a:spcPts val="0"/>
              </a:spcAft>
              <a:buClr>
                <a:schemeClr val="lt1"/>
              </a:buClr>
              <a:buSzPts val="2000"/>
              <a:buChar char="•"/>
              <a:defRPr sz="2000"/>
            </a:lvl1pPr>
            <a:lvl2pPr marL="914400" lvl="1" indent="-355600" algn="l">
              <a:lnSpc>
                <a:spcPct val="90000"/>
              </a:lnSpc>
              <a:spcBef>
                <a:spcPts val="1200"/>
              </a:spcBef>
              <a:spcAft>
                <a:spcPts val="0"/>
              </a:spcAft>
              <a:buClr>
                <a:schemeClr val="lt1"/>
              </a:buClr>
              <a:buSzPts val="2000"/>
              <a:buChar char="–"/>
              <a:defRPr sz="2000"/>
            </a:lvl2pPr>
            <a:lvl3pPr marL="1371600" lvl="2" indent="-355600" algn="l">
              <a:lnSpc>
                <a:spcPct val="90000"/>
              </a:lnSpc>
              <a:spcBef>
                <a:spcPts val="1200"/>
              </a:spcBef>
              <a:spcAft>
                <a:spcPts val="0"/>
              </a:spcAft>
              <a:buClr>
                <a:schemeClr val="lt1"/>
              </a:buClr>
              <a:buSzPts val="2000"/>
              <a:buChar char="•"/>
              <a:defRPr sz="2000"/>
            </a:lvl3pPr>
            <a:lvl4pPr marL="1828800" lvl="3" indent="-355600" algn="l">
              <a:lnSpc>
                <a:spcPct val="90000"/>
              </a:lnSpc>
              <a:spcBef>
                <a:spcPts val="1200"/>
              </a:spcBef>
              <a:spcAft>
                <a:spcPts val="0"/>
              </a:spcAft>
              <a:buClr>
                <a:schemeClr val="lt1"/>
              </a:buClr>
              <a:buSzPts val="2000"/>
              <a:buChar char="–"/>
              <a:defRPr sz="2000"/>
            </a:lvl4pPr>
            <a:lvl5pPr marL="2286000" lvl="4" indent="-355600" algn="l">
              <a:lnSpc>
                <a:spcPct val="90000"/>
              </a:lnSpc>
              <a:spcBef>
                <a:spcPts val="1200"/>
              </a:spcBef>
              <a:spcAft>
                <a:spcPts val="0"/>
              </a:spcAft>
              <a:buClr>
                <a:schemeClr val="lt1"/>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127" name="Google Shape;127;p33"/>
          <p:cNvSpPr txBox="1">
            <a:spLocks noGrp="1"/>
          </p:cNvSpPr>
          <p:nvPr>
            <p:ph type="body" idx="3"/>
          </p:nvPr>
        </p:nvSpPr>
        <p:spPr>
          <a:xfrm>
            <a:off x="6239764" y="1527048"/>
            <a:ext cx="2600706" cy="4462272"/>
          </a:xfrm>
          <a:prstGeom prst="rect">
            <a:avLst/>
          </a:prstGeom>
          <a:noFill/>
          <a:ln>
            <a:noFill/>
          </a:ln>
        </p:spPr>
        <p:txBody>
          <a:bodyPr spcFirstLastPara="1" wrap="square" lIns="0" tIns="0" rIns="0" bIns="0" anchor="t" anchorCtr="0">
            <a:noAutofit/>
          </a:bodyPr>
          <a:lstStyle>
            <a:lvl1pPr marL="457200" lvl="0" indent="-355600" algn="l">
              <a:lnSpc>
                <a:spcPct val="90000"/>
              </a:lnSpc>
              <a:spcBef>
                <a:spcPts val="1200"/>
              </a:spcBef>
              <a:spcAft>
                <a:spcPts val="0"/>
              </a:spcAft>
              <a:buClr>
                <a:schemeClr val="lt1"/>
              </a:buClr>
              <a:buSzPts val="2000"/>
              <a:buChar char="•"/>
              <a:defRPr sz="2000"/>
            </a:lvl1pPr>
            <a:lvl2pPr marL="914400" lvl="1" indent="-355600" algn="l">
              <a:lnSpc>
                <a:spcPct val="90000"/>
              </a:lnSpc>
              <a:spcBef>
                <a:spcPts val="1200"/>
              </a:spcBef>
              <a:spcAft>
                <a:spcPts val="0"/>
              </a:spcAft>
              <a:buClr>
                <a:schemeClr val="lt1"/>
              </a:buClr>
              <a:buSzPts val="2000"/>
              <a:buChar char="–"/>
              <a:defRPr sz="2000"/>
            </a:lvl2pPr>
            <a:lvl3pPr marL="1371600" lvl="2" indent="-355600" algn="l">
              <a:lnSpc>
                <a:spcPct val="90000"/>
              </a:lnSpc>
              <a:spcBef>
                <a:spcPts val="1200"/>
              </a:spcBef>
              <a:spcAft>
                <a:spcPts val="0"/>
              </a:spcAft>
              <a:buClr>
                <a:schemeClr val="lt1"/>
              </a:buClr>
              <a:buSzPts val="2000"/>
              <a:buChar char="•"/>
              <a:defRPr sz="2000"/>
            </a:lvl3pPr>
            <a:lvl4pPr marL="1828800" lvl="3" indent="-355600" algn="l">
              <a:lnSpc>
                <a:spcPct val="90000"/>
              </a:lnSpc>
              <a:spcBef>
                <a:spcPts val="1200"/>
              </a:spcBef>
              <a:spcAft>
                <a:spcPts val="0"/>
              </a:spcAft>
              <a:buClr>
                <a:schemeClr val="lt1"/>
              </a:buClr>
              <a:buSzPts val="2000"/>
              <a:buChar char="–"/>
              <a:defRPr sz="2000"/>
            </a:lvl4pPr>
            <a:lvl5pPr marL="2286000" lvl="4" indent="-355600" algn="l">
              <a:lnSpc>
                <a:spcPct val="90000"/>
              </a:lnSpc>
              <a:spcBef>
                <a:spcPts val="1200"/>
              </a:spcBef>
              <a:spcAft>
                <a:spcPts val="0"/>
              </a:spcAft>
              <a:buClr>
                <a:schemeClr val="lt1"/>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128" name="Google Shape;128;p33"/>
          <p:cNvSpPr txBox="1">
            <a:spLocks noGrp="1"/>
          </p:cNvSpPr>
          <p:nvPr>
            <p:ph type="body" idx="4"/>
          </p:nvPr>
        </p:nvSpPr>
        <p:spPr>
          <a:xfrm>
            <a:off x="9131046" y="1527048"/>
            <a:ext cx="2600706" cy="4462272"/>
          </a:xfrm>
          <a:prstGeom prst="rect">
            <a:avLst/>
          </a:prstGeom>
          <a:noFill/>
          <a:ln>
            <a:noFill/>
          </a:ln>
        </p:spPr>
        <p:txBody>
          <a:bodyPr spcFirstLastPara="1" wrap="square" lIns="0" tIns="0" rIns="0" bIns="0" anchor="t" anchorCtr="0">
            <a:noAutofit/>
          </a:bodyPr>
          <a:lstStyle>
            <a:lvl1pPr marL="457200" lvl="0" indent="-355600" algn="l">
              <a:lnSpc>
                <a:spcPct val="90000"/>
              </a:lnSpc>
              <a:spcBef>
                <a:spcPts val="1200"/>
              </a:spcBef>
              <a:spcAft>
                <a:spcPts val="0"/>
              </a:spcAft>
              <a:buClr>
                <a:schemeClr val="lt1"/>
              </a:buClr>
              <a:buSzPts val="2000"/>
              <a:buChar char="•"/>
              <a:defRPr sz="2000"/>
            </a:lvl1pPr>
            <a:lvl2pPr marL="914400" lvl="1" indent="-355600" algn="l">
              <a:lnSpc>
                <a:spcPct val="90000"/>
              </a:lnSpc>
              <a:spcBef>
                <a:spcPts val="1200"/>
              </a:spcBef>
              <a:spcAft>
                <a:spcPts val="0"/>
              </a:spcAft>
              <a:buClr>
                <a:schemeClr val="lt1"/>
              </a:buClr>
              <a:buSzPts val="2000"/>
              <a:buChar char="–"/>
              <a:defRPr sz="2000"/>
            </a:lvl2pPr>
            <a:lvl3pPr marL="1371600" lvl="2" indent="-355600" algn="l">
              <a:lnSpc>
                <a:spcPct val="90000"/>
              </a:lnSpc>
              <a:spcBef>
                <a:spcPts val="1200"/>
              </a:spcBef>
              <a:spcAft>
                <a:spcPts val="0"/>
              </a:spcAft>
              <a:buClr>
                <a:schemeClr val="lt1"/>
              </a:buClr>
              <a:buSzPts val="2000"/>
              <a:buChar char="•"/>
              <a:defRPr sz="2000"/>
            </a:lvl3pPr>
            <a:lvl4pPr marL="1828800" lvl="3" indent="-355600" algn="l">
              <a:lnSpc>
                <a:spcPct val="90000"/>
              </a:lnSpc>
              <a:spcBef>
                <a:spcPts val="1200"/>
              </a:spcBef>
              <a:spcAft>
                <a:spcPts val="0"/>
              </a:spcAft>
              <a:buClr>
                <a:schemeClr val="lt1"/>
              </a:buClr>
              <a:buSzPts val="2000"/>
              <a:buChar char="–"/>
              <a:defRPr sz="2000"/>
            </a:lvl4pPr>
            <a:lvl5pPr marL="2286000" lvl="4" indent="-355600" algn="l">
              <a:lnSpc>
                <a:spcPct val="90000"/>
              </a:lnSpc>
              <a:spcBef>
                <a:spcPts val="1200"/>
              </a:spcBef>
              <a:spcAft>
                <a:spcPts val="0"/>
              </a:spcAft>
              <a:buClr>
                <a:schemeClr val="lt1"/>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Four column shaded">
  <p:cSld name="Four column shaded">
    <p:spTree>
      <p:nvGrpSpPr>
        <p:cNvPr id="1" name="Shape 129"/>
        <p:cNvGrpSpPr/>
        <p:nvPr/>
      </p:nvGrpSpPr>
      <p:grpSpPr>
        <a:xfrm>
          <a:off x="0" y="0"/>
          <a:ext cx="0" cy="0"/>
          <a:chOff x="0" y="0"/>
          <a:chExt cx="0" cy="0"/>
        </a:xfrm>
      </p:grpSpPr>
      <p:sp>
        <p:nvSpPr>
          <p:cNvPr id="130" name="Google Shape;130;p34"/>
          <p:cNvSpPr txBox="1">
            <a:spLocks noGrp="1"/>
          </p:cNvSpPr>
          <p:nvPr>
            <p:ph type="title"/>
          </p:nvPr>
        </p:nvSpPr>
        <p:spPr>
          <a:xfrm>
            <a:off x="457200" y="361950"/>
            <a:ext cx="11274552" cy="451231"/>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2"/>
              </a:buClr>
              <a:buSzPts val="1800"/>
              <a:buNone/>
              <a:defRPr/>
            </a:lvl1pPr>
            <a:lvl2pPr lvl="1">
              <a:spcBef>
                <a:spcPts val="120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1" name="Google Shape;131;p34"/>
          <p:cNvSpPr txBox="1">
            <a:spLocks noGrp="1"/>
          </p:cNvSpPr>
          <p:nvPr>
            <p:ph type="body" idx="1"/>
          </p:nvPr>
        </p:nvSpPr>
        <p:spPr>
          <a:xfrm>
            <a:off x="457200" y="1527048"/>
            <a:ext cx="2600706" cy="4462272"/>
          </a:xfrm>
          <a:prstGeom prst="rect">
            <a:avLst/>
          </a:prstGeom>
          <a:solidFill>
            <a:srgbClr val="355578"/>
          </a:solidFill>
          <a:ln>
            <a:noFill/>
          </a:ln>
        </p:spPr>
        <p:txBody>
          <a:bodyPr spcFirstLastPara="1" wrap="square" lIns="91425" tIns="182875" rIns="91425" bIns="91425" anchor="t" anchorCtr="0">
            <a:noAutofit/>
          </a:bodyPr>
          <a:lstStyle>
            <a:lvl1pPr marL="457200" lvl="0" indent="-355600" algn="l">
              <a:lnSpc>
                <a:spcPct val="90000"/>
              </a:lnSpc>
              <a:spcBef>
                <a:spcPts val="1200"/>
              </a:spcBef>
              <a:spcAft>
                <a:spcPts val="0"/>
              </a:spcAft>
              <a:buClr>
                <a:schemeClr val="lt1"/>
              </a:buClr>
              <a:buSzPts val="2000"/>
              <a:buChar char="•"/>
              <a:defRPr sz="2000"/>
            </a:lvl1pPr>
            <a:lvl2pPr marL="914400" lvl="1" indent="-355600" algn="l">
              <a:lnSpc>
                <a:spcPct val="90000"/>
              </a:lnSpc>
              <a:spcBef>
                <a:spcPts val="1200"/>
              </a:spcBef>
              <a:spcAft>
                <a:spcPts val="0"/>
              </a:spcAft>
              <a:buClr>
                <a:schemeClr val="lt1"/>
              </a:buClr>
              <a:buSzPts val="2000"/>
              <a:buChar char="–"/>
              <a:defRPr sz="2000"/>
            </a:lvl2pPr>
            <a:lvl3pPr marL="1371600" lvl="2" indent="-355600" algn="l">
              <a:lnSpc>
                <a:spcPct val="90000"/>
              </a:lnSpc>
              <a:spcBef>
                <a:spcPts val="1200"/>
              </a:spcBef>
              <a:spcAft>
                <a:spcPts val="0"/>
              </a:spcAft>
              <a:buClr>
                <a:schemeClr val="lt1"/>
              </a:buClr>
              <a:buSzPts val="2000"/>
              <a:buChar char="•"/>
              <a:defRPr sz="2000"/>
            </a:lvl3pPr>
            <a:lvl4pPr marL="1828800" lvl="3" indent="-355600" algn="l">
              <a:lnSpc>
                <a:spcPct val="90000"/>
              </a:lnSpc>
              <a:spcBef>
                <a:spcPts val="1200"/>
              </a:spcBef>
              <a:spcAft>
                <a:spcPts val="0"/>
              </a:spcAft>
              <a:buClr>
                <a:schemeClr val="lt1"/>
              </a:buClr>
              <a:buSzPts val="2000"/>
              <a:buChar char="–"/>
              <a:defRPr sz="2000"/>
            </a:lvl4pPr>
            <a:lvl5pPr marL="2286000" lvl="4" indent="-355600" algn="l">
              <a:lnSpc>
                <a:spcPct val="90000"/>
              </a:lnSpc>
              <a:spcBef>
                <a:spcPts val="1200"/>
              </a:spcBef>
              <a:spcAft>
                <a:spcPts val="0"/>
              </a:spcAft>
              <a:buClr>
                <a:schemeClr val="lt1"/>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132" name="Google Shape;132;p34"/>
          <p:cNvSpPr txBox="1">
            <a:spLocks noGrp="1"/>
          </p:cNvSpPr>
          <p:nvPr>
            <p:ph type="body" idx="2"/>
          </p:nvPr>
        </p:nvSpPr>
        <p:spPr>
          <a:xfrm>
            <a:off x="3348482" y="1527048"/>
            <a:ext cx="2600706" cy="4462272"/>
          </a:xfrm>
          <a:prstGeom prst="rect">
            <a:avLst/>
          </a:prstGeom>
          <a:solidFill>
            <a:srgbClr val="355578"/>
          </a:solidFill>
          <a:ln>
            <a:noFill/>
          </a:ln>
        </p:spPr>
        <p:txBody>
          <a:bodyPr spcFirstLastPara="1" wrap="square" lIns="91425" tIns="182875" rIns="91425" bIns="91425" anchor="t" anchorCtr="0">
            <a:noAutofit/>
          </a:bodyPr>
          <a:lstStyle>
            <a:lvl1pPr marL="457200" lvl="0" indent="-355600" algn="l">
              <a:lnSpc>
                <a:spcPct val="90000"/>
              </a:lnSpc>
              <a:spcBef>
                <a:spcPts val="1200"/>
              </a:spcBef>
              <a:spcAft>
                <a:spcPts val="0"/>
              </a:spcAft>
              <a:buClr>
                <a:schemeClr val="lt1"/>
              </a:buClr>
              <a:buSzPts val="2000"/>
              <a:buChar char="•"/>
              <a:defRPr sz="2000"/>
            </a:lvl1pPr>
            <a:lvl2pPr marL="914400" lvl="1" indent="-355600" algn="l">
              <a:lnSpc>
                <a:spcPct val="90000"/>
              </a:lnSpc>
              <a:spcBef>
                <a:spcPts val="1200"/>
              </a:spcBef>
              <a:spcAft>
                <a:spcPts val="0"/>
              </a:spcAft>
              <a:buClr>
                <a:schemeClr val="lt1"/>
              </a:buClr>
              <a:buSzPts val="2000"/>
              <a:buChar char="–"/>
              <a:defRPr sz="2000"/>
            </a:lvl2pPr>
            <a:lvl3pPr marL="1371600" lvl="2" indent="-355600" algn="l">
              <a:lnSpc>
                <a:spcPct val="90000"/>
              </a:lnSpc>
              <a:spcBef>
                <a:spcPts val="1200"/>
              </a:spcBef>
              <a:spcAft>
                <a:spcPts val="0"/>
              </a:spcAft>
              <a:buClr>
                <a:schemeClr val="lt1"/>
              </a:buClr>
              <a:buSzPts val="2000"/>
              <a:buChar char="•"/>
              <a:defRPr sz="2000"/>
            </a:lvl3pPr>
            <a:lvl4pPr marL="1828800" lvl="3" indent="-355600" algn="l">
              <a:lnSpc>
                <a:spcPct val="90000"/>
              </a:lnSpc>
              <a:spcBef>
                <a:spcPts val="1200"/>
              </a:spcBef>
              <a:spcAft>
                <a:spcPts val="0"/>
              </a:spcAft>
              <a:buClr>
                <a:schemeClr val="lt1"/>
              </a:buClr>
              <a:buSzPts val="2000"/>
              <a:buChar char="–"/>
              <a:defRPr sz="2000"/>
            </a:lvl4pPr>
            <a:lvl5pPr marL="2286000" lvl="4" indent="-355600" algn="l">
              <a:lnSpc>
                <a:spcPct val="90000"/>
              </a:lnSpc>
              <a:spcBef>
                <a:spcPts val="1200"/>
              </a:spcBef>
              <a:spcAft>
                <a:spcPts val="0"/>
              </a:spcAft>
              <a:buClr>
                <a:schemeClr val="lt1"/>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133" name="Google Shape;133;p34"/>
          <p:cNvSpPr txBox="1">
            <a:spLocks noGrp="1"/>
          </p:cNvSpPr>
          <p:nvPr>
            <p:ph type="body" idx="3"/>
          </p:nvPr>
        </p:nvSpPr>
        <p:spPr>
          <a:xfrm>
            <a:off x="6239764" y="1527048"/>
            <a:ext cx="2600706" cy="4462272"/>
          </a:xfrm>
          <a:prstGeom prst="rect">
            <a:avLst/>
          </a:prstGeom>
          <a:solidFill>
            <a:srgbClr val="355578"/>
          </a:solidFill>
          <a:ln>
            <a:noFill/>
          </a:ln>
        </p:spPr>
        <p:txBody>
          <a:bodyPr spcFirstLastPara="1" wrap="square" lIns="91425" tIns="182875" rIns="91425" bIns="91425" anchor="t" anchorCtr="0">
            <a:noAutofit/>
          </a:bodyPr>
          <a:lstStyle>
            <a:lvl1pPr marL="457200" lvl="0" indent="-355600" algn="l">
              <a:lnSpc>
                <a:spcPct val="90000"/>
              </a:lnSpc>
              <a:spcBef>
                <a:spcPts val="1200"/>
              </a:spcBef>
              <a:spcAft>
                <a:spcPts val="0"/>
              </a:spcAft>
              <a:buClr>
                <a:schemeClr val="lt1"/>
              </a:buClr>
              <a:buSzPts val="2000"/>
              <a:buChar char="•"/>
              <a:defRPr sz="2000"/>
            </a:lvl1pPr>
            <a:lvl2pPr marL="914400" lvl="1" indent="-355600" algn="l">
              <a:lnSpc>
                <a:spcPct val="90000"/>
              </a:lnSpc>
              <a:spcBef>
                <a:spcPts val="1200"/>
              </a:spcBef>
              <a:spcAft>
                <a:spcPts val="0"/>
              </a:spcAft>
              <a:buClr>
                <a:schemeClr val="lt1"/>
              </a:buClr>
              <a:buSzPts val="2000"/>
              <a:buChar char="–"/>
              <a:defRPr sz="2000"/>
            </a:lvl2pPr>
            <a:lvl3pPr marL="1371600" lvl="2" indent="-355600" algn="l">
              <a:lnSpc>
                <a:spcPct val="90000"/>
              </a:lnSpc>
              <a:spcBef>
                <a:spcPts val="1200"/>
              </a:spcBef>
              <a:spcAft>
                <a:spcPts val="0"/>
              </a:spcAft>
              <a:buClr>
                <a:schemeClr val="lt1"/>
              </a:buClr>
              <a:buSzPts val="2000"/>
              <a:buChar char="•"/>
              <a:defRPr sz="2000"/>
            </a:lvl3pPr>
            <a:lvl4pPr marL="1828800" lvl="3" indent="-355600" algn="l">
              <a:lnSpc>
                <a:spcPct val="90000"/>
              </a:lnSpc>
              <a:spcBef>
                <a:spcPts val="1200"/>
              </a:spcBef>
              <a:spcAft>
                <a:spcPts val="0"/>
              </a:spcAft>
              <a:buClr>
                <a:schemeClr val="lt1"/>
              </a:buClr>
              <a:buSzPts val="2000"/>
              <a:buChar char="–"/>
              <a:defRPr sz="2000"/>
            </a:lvl4pPr>
            <a:lvl5pPr marL="2286000" lvl="4" indent="-355600" algn="l">
              <a:lnSpc>
                <a:spcPct val="90000"/>
              </a:lnSpc>
              <a:spcBef>
                <a:spcPts val="1200"/>
              </a:spcBef>
              <a:spcAft>
                <a:spcPts val="0"/>
              </a:spcAft>
              <a:buClr>
                <a:schemeClr val="lt1"/>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134" name="Google Shape;134;p34"/>
          <p:cNvSpPr txBox="1">
            <a:spLocks noGrp="1"/>
          </p:cNvSpPr>
          <p:nvPr>
            <p:ph type="body" idx="4"/>
          </p:nvPr>
        </p:nvSpPr>
        <p:spPr>
          <a:xfrm>
            <a:off x="9131046" y="1527048"/>
            <a:ext cx="2600706" cy="4462272"/>
          </a:xfrm>
          <a:prstGeom prst="rect">
            <a:avLst/>
          </a:prstGeom>
          <a:solidFill>
            <a:srgbClr val="355578"/>
          </a:solidFill>
          <a:ln>
            <a:noFill/>
          </a:ln>
        </p:spPr>
        <p:txBody>
          <a:bodyPr spcFirstLastPara="1" wrap="square" lIns="91425" tIns="182875" rIns="91425" bIns="91425" anchor="t" anchorCtr="0">
            <a:noAutofit/>
          </a:bodyPr>
          <a:lstStyle>
            <a:lvl1pPr marL="457200" lvl="0" indent="-355600" algn="l">
              <a:lnSpc>
                <a:spcPct val="90000"/>
              </a:lnSpc>
              <a:spcBef>
                <a:spcPts val="1200"/>
              </a:spcBef>
              <a:spcAft>
                <a:spcPts val="0"/>
              </a:spcAft>
              <a:buClr>
                <a:schemeClr val="lt1"/>
              </a:buClr>
              <a:buSzPts val="2000"/>
              <a:buChar char="•"/>
              <a:defRPr sz="2000"/>
            </a:lvl1pPr>
            <a:lvl2pPr marL="914400" lvl="1" indent="-355600" algn="l">
              <a:lnSpc>
                <a:spcPct val="90000"/>
              </a:lnSpc>
              <a:spcBef>
                <a:spcPts val="1200"/>
              </a:spcBef>
              <a:spcAft>
                <a:spcPts val="0"/>
              </a:spcAft>
              <a:buClr>
                <a:schemeClr val="lt1"/>
              </a:buClr>
              <a:buSzPts val="2000"/>
              <a:buChar char="–"/>
              <a:defRPr sz="2000"/>
            </a:lvl2pPr>
            <a:lvl3pPr marL="1371600" lvl="2" indent="-355600" algn="l">
              <a:lnSpc>
                <a:spcPct val="90000"/>
              </a:lnSpc>
              <a:spcBef>
                <a:spcPts val="1200"/>
              </a:spcBef>
              <a:spcAft>
                <a:spcPts val="0"/>
              </a:spcAft>
              <a:buClr>
                <a:schemeClr val="lt1"/>
              </a:buClr>
              <a:buSzPts val="2000"/>
              <a:buChar char="•"/>
              <a:defRPr sz="2000"/>
            </a:lvl3pPr>
            <a:lvl4pPr marL="1828800" lvl="3" indent="-355600" algn="l">
              <a:lnSpc>
                <a:spcPct val="90000"/>
              </a:lnSpc>
              <a:spcBef>
                <a:spcPts val="1200"/>
              </a:spcBef>
              <a:spcAft>
                <a:spcPts val="0"/>
              </a:spcAft>
              <a:buClr>
                <a:schemeClr val="lt1"/>
              </a:buClr>
              <a:buSzPts val="2000"/>
              <a:buChar char="–"/>
              <a:defRPr sz="2000"/>
            </a:lvl4pPr>
            <a:lvl5pPr marL="2286000" lvl="4" indent="-355600" algn="l">
              <a:lnSpc>
                <a:spcPct val="90000"/>
              </a:lnSpc>
              <a:spcBef>
                <a:spcPts val="1200"/>
              </a:spcBef>
              <a:spcAft>
                <a:spcPts val="0"/>
              </a:spcAft>
              <a:buClr>
                <a:schemeClr val="lt1"/>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Divider B1_Sky">
  <p:cSld name="Divider B1_Sky">
    <p:spTree>
      <p:nvGrpSpPr>
        <p:cNvPr id="1" name="Shape 135"/>
        <p:cNvGrpSpPr/>
        <p:nvPr/>
      </p:nvGrpSpPr>
      <p:grpSpPr>
        <a:xfrm>
          <a:off x="0" y="0"/>
          <a:ext cx="0" cy="0"/>
          <a:chOff x="0" y="0"/>
          <a:chExt cx="0" cy="0"/>
        </a:xfrm>
      </p:grpSpPr>
      <p:sp>
        <p:nvSpPr>
          <p:cNvPr id="136" name="Google Shape;136;p35"/>
          <p:cNvSpPr txBox="1">
            <a:spLocks noGrp="1"/>
          </p:cNvSpPr>
          <p:nvPr>
            <p:ph type="title"/>
          </p:nvPr>
        </p:nvSpPr>
        <p:spPr>
          <a:xfrm>
            <a:off x="2057400" y="1527048"/>
            <a:ext cx="4910328" cy="2935224"/>
          </a:xfrm>
          <a:prstGeom prst="rect">
            <a:avLst/>
          </a:prstGeom>
          <a:noFill/>
          <a:ln>
            <a:noFill/>
          </a:ln>
        </p:spPr>
        <p:txBody>
          <a:bodyPr spcFirstLastPara="1" wrap="square" lIns="0" tIns="0" rIns="0" bIns="0" anchor="ctr" anchorCtr="0">
            <a:noAutofit/>
          </a:bodyPr>
          <a:lstStyle>
            <a:lvl1pPr lvl="0" algn="l">
              <a:lnSpc>
                <a:spcPct val="100000"/>
              </a:lnSpc>
              <a:spcBef>
                <a:spcPts val="0"/>
              </a:spcBef>
              <a:spcAft>
                <a:spcPts val="0"/>
              </a:spcAft>
              <a:buClr>
                <a:schemeClr val="lt2"/>
              </a:buClr>
              <a:buSzPts val="3200"/>
              <a:buFont typeface="Arial Black"/>
              <a:buNone/>
              <a:defRPr sz="3200"/>
            </a:lvl1pPr>
            <a:lvl2pPr lvl="1">
              <a:spcBef>
                <a:spcPts val="120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7" name="Google Shape;137;p35"/>
          <p:cNvSpPr/>
          <p:nvPr/>
        </p:nvSpPr>
        <p:spPr>
          <a:xfrm>
            <a:off x="0" y="1353312"/>
            <a:ext cx="1755648" cy="3291840"/>
          </a:xfrm>
          <a:prstGeom prst="rect">
            <a:avLst/>
          </a:prstGeom>
          <a:solidFill>
            <a:schemeClr val="accent4"/>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38" name="Google Shape;138;p35"/>
          <p:cNvSpPr/>
          <p:nvPr/>
        </p:nvSpPr>
        <p:spPr>
          <a:xfrm>
            <a:off x="7141464" y="1353312"/>
            <a:ext cx="5047488" cy="3291840"/>
          </a:xfrm>
          <a:prstGeom prst="rect">
            <a:avLst/>
          </a:prstGeom>
          <a:solidFill>
            <a:schemeClr val="accent4"/>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Quote with photo">
  <p:cSld name="Quote with photo">
    <p:spTree>
      <p:nvGrpSpPr>
        <p:cNvPr id="1" name="Shape 139"/>
        <p:cNvGrpSpPr/>
        <p:nvPr/>
      </p:nvGrpSpPr>
      <p:grpSpPr>
        <a:xfrm>
          <a:off x="0" y="0"/>
          <a:ext cx="0" cy="0"/>
          <a:chOff x="0" y="0"/>
          <a:chExt cx="0" cy="0"/>
        </a:xfrm>
      </p:grpSpPr>
      <p:sp>
        <p:nvSpPr>
          <p:cNvPr id="140" name="Google Shape;140;p36"/>
          <p:cNvSpPr txBox="1">
            <a:spLocks noGrp="1"/>
          </p:cNvSpPr>
          <p:nvPr>
            <p:ph type="title"/>
          </p:nvPr>
        </p:nvSpPr>
        <p:spPr>
          <a:xfrm>
            <a:off x="457199" y="1009268"/>
            <a:ext cx="6060141" cy="4476115"/>
          </a:xfrm>
          <a:prstGeom prst="rect">
            <a:avLst/>
          </a:prstGeom>
          <a:noFill/>
          <a:ln>
            <a:noFill/>
          </a:ln>
        </p:spPr>
        <p:txBody>
          <a:bodyPr spcFirstLastPara="1" wrap="square" lIns="0" tIns="0" rIns="0" bIns="0" anchor="ctr" anchorCtr="0">
            <a:noAutofit/>
          </a:bodyPr>
          <a:lstStyle>
            <a:lvl1pPr lvl="0" algn="l">
              <a:lnSpc>
                <a:spcPct val="100000"/>
              </a:lnSpc>
              <a:spcBef>
                <a:spcPts val="0"/>
              </a:spcBef>
              <a:spcAft>
                <a:spcPts val="0"/>
              </a:spcAft>
              <a:buClr>
                <a:schemeClr val="lt2"/>
              </a:buClr>
              <a:buSzPts val="3200"/>
              <a:buFont typeface="Arial Black"/>
              <a:buNone/>
              <a:defRPr sz="3200"/>
            </a:lvl1pPr>
            <a:lvl2pPr lvl="1">
              <a:spcBef>
                <a:spcPts val="120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41" name="Google Shape;141;p36"/>
          <p:cNvSpPr txBox="1">
            <a:spLocks noGrp="1"/>
          </p:cNvSpPr>
          <p:nvPr>
            <p:ph type="body" idx="1"/>
          </p:nvPr>
        </p:nvSpPr>
        <p:spPr>
          <a:xfrm>
            <a:off x="457199" y="5485384"/>
            <a:ext cx="6060141" cy="347472"/>
          </a:xfrm>
          <a:prstGeom prst="rect">
            <a:avLst/>
          </a:prstGeom>
          <a:noFill/>
          <a:ln>
            <a:noFill/>
          </a:ln>
        </p:spPr>
        <p:txBody>
          <a:bodyPr spcFirstLastPara="1" wrap="square" lIns="0" tIns="0" rIns="0" bIns="0" anchor="t" anchorCtr="0">
            <a:noAutofit/>
          </a:bodyPr>
          <a:lstStyle>
            <a:lvl1pPr marL="457200" lvl="0" indent="-228600" algn="l">
              <a:lnSpc>
                <a:spcPct val="90000"/>
              </a:lnSpc>
              <a:spcBef>
                <a:spcPts val="1200"/>
              </a:spcBef>
              <a:spcAft>
                <a:spcPts val="0"/>
              </a:spcAft>
              <a:buClr>
                <a:schemeClr val="lt1"/>
              </a:buClr>
              <a:buSzPts val="1400"/>
              <a:buNone/>
              <a:defRPr sz="1400">
                <a:solidFill>
                  <a:schemeClr val="lt1"/>
                </a:solidFill>
              </a:defRPr>
            </a:lvl1pPr>
            <a:lvl2pPr marL="914400" lvl="1" indent="-228600" algn="l">
              <a:lnSpc>
                <a:spcPct val="90000"/>
              </a:lnSpc>
              <a:spcBef>
                <a:spcPts val="1200"/>
              </a:spcBef>
              <a:spcAft>
                <a:spcPts val="0"/>
              </a:spcAft>
              <a:buClr>
                <a:schemeClr val="lt1"/>
              </a:buClr>
              <a:buSzPts val="2000"/>
              <a:buNone/>
              <a:defRPr sz="2000">
                <a:solidFill>
                  <a:schemeClr val="lt1"/>
                </a:solidFill>
              </a:defRPr>
            </a:lvl2pPr>
            <a:lvl3pPr marL="1371600" lvl="2" indent="-228600" algn="l">
              <a:lnSpc>
                <a:spcPct val="90000"/>
              </a:lnSpc>
              <a:spcBef>
                <a:spcPts val="1200"/>
              </a:spcBef>
              <a:spcAft>
                <a:spcPts val="0"/>
              </a:spcAft>
              <a:buClr>
                <a:schemeClr val="lt1"/>
              </a:buClr>
              <a:buSzPts val="1800"/>
              <a:buNone/>
              <a:defRPr sz="1800">
                <a:solidFill>
                  <a:schemeClr val="lt1"/>
                </a:solidFill>
              </a:defRPr>
            </a:lvl3pPr>
            <a:lvl4pPr marL="1828800" lvl="3" indent="-228600" algn="l">
              <a:lnSpc>
                <a:spcPct val="90000"/>
              </a:lnSpc>
              <a:spcBef>
                <a:spcPts val="1200"/>
              </a:spcBef>
              <a:spcAft>
                <a:spcPts val="0"/>
              </a:spcAft>
              <a:buClr>
                <a:schemeClr val="lt1"/>
              </a:buClr>
              <a:buSzPts val="1600"/>
              <a:buNone/>
              <a:defRPr sz="1600">
                <a:solidFill>
                  <a:schemeClr val="lt1"/>
                </a:solidFill>
              </a:defRPr>
            </a:lvl4pPr>
            <a:lvl5pPr marL="2286000" lvl="4" indent="-228600" algn="l">
              <a:lnSpc>
                <a:spcPct val="90000"/>
              </a:lnSpc>
              <a:spcBef>
                <a:spcPts val="1200"/>
              </a:spcBef>
              <a:spcAft>
                <a:spcPts val="0"/>
              </a:spcAft>
              <a:buClr>
                <a:schemeClr val="lt1"/>
              </a:buClr>
              <a:buSzPts val="1600"/>
              <a:buNone/>
              <a:defRPr sz="1600">
                <a:solidFill>
                  <a:schemeClr val="lt1"/>
                </a:solidFill>
              </a:defRPr>
            </a:lvl5pPr>
            <a:lvl6pPr marL="2743200" lvl="5" indent="-228600" algn="l">
              <a:lnSpc>
                <a:spcPct val="90000"/>
              </a:lnSpc>
              <a:spcBef>
                <a:spcPts val="500"/>
              </a:spcBef>
              <a:spcAft>
                <a:spcPts val="0"/>
              </a:spcAft>
              <a:buClr>
                <a:schemeClr val="lt1"/>
              </a:buClr>
              <a:buSzPts val="1600"/>
              <a:buNone/>
              <a:defRPr sz="1600">
                <a:solidFill>
                  <a:schemeClr val="lt1"/>
                </a:solidFill>
              </a:defRPr>
            </a:lvl6pPr>
            <a:lvl7pPr marL="3200400" lvl="6" indent="-228600" algn="l">
              <a:lnSpc>
                <a:spcPct val="90000"/>
              </a:lnSpc>
              <a:spcBef>
                <a:spcPts val="500"/>
              </a:spcBef>
              <a:spcAft>
                <a:spcPts val="0"/>
              </a:spcAft>
              <a:buClr>
                <a:schemeClr val="lt1"/>
              </a:buClr>
              <a:buSzPts val="1600"/>
              <a:buNone/>
              <a:defRPr sz="1600">
                <a:solidFill>
                  <a:schemeClr val="lt1"/>
                </a:solidFill>
              </a:defRPr>
            </a:lvl7pPr>
            <a:lvl8pPr marL="3657600" lvl="7" indent="-228600" algn="l">
              <a:lnSpc>
                <a:spcPct val="90000"/>
              </a:lnSpc>
              <a:spcBef>
                <a:spcPts val="500"/>
              </a:spcBef>
              <a:spcAft>
                <a:spcPts val="0"/>
              </a:spcAft>
              <a:buClr>
                <a:schemeClr val="lt1"/>
              </a:buClr>
              <a:buSzPts val="1600"/>
              <a:buNone/>
              <a:defRPr sz="1600">
                <a:solidFill>
                  <a:schemeClr val="lt1"/>
                </a:solidFill>
              </a:defRPr>
            </a:lvl8pPr>
            <a:lvl9pPr marL="4114800" lvl="8" indent="-228600" algn="l">
              <a:lnSpc>
                <a:spcPct val="90000"/>
              </a:lnSpc>
              <a:spcBef>
                <a:spcPts val="500"/>
              </a:spcBef>
              <a:spcAft>
                <a:spcPts val="0"/>
              </a:spcAft>
              <a:buClr>
                <a:schemeClr val="lt1"/>
              </a:buClr>
              <a:buSzPts val="1600"/>
              <a:buNone/>
              <a:defRPr sz="1600">
                <a:solidFill>
                  <a:schemeClr val="lt1"/>
                </a:solidFill>
              </a:defRPr>
            </a:lvl9pPr>
          </a:lstStyle>
          <a:p>
            <a:endParaRPr/>
          </a:p>
        </p:txBody>
      </p:sp>
      <p:sp>
        <p:nvSpPr>
          <p:cNvPr id="142" name="Google Shape;142;p36"/>
          <p:cNvSpPr>
            <a:spLocks noGrp="1"/>
          </p:cNvSpPr>
          <p:nvPr>
            <p:ph type="pic" idx="2"/>
          </p:nvPr>
        </p:nvSpPr>
        <p:spPr>
          <a:xfrm>
            <a:off x="7040880" y="1346199"/>
            <a:ext cx="4690872" cy="4297680"/>
          </a:xfrm>
          <a:prstGeom prst="rect">
            <a:avLst/>
          </a:prstGeom>
          <a:noFill/>
          <a:ln>
            <a:noFill/>
          </a:ln>
        </p:spPr>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Quote">
  <p:cSld name="Quote">
    <p:spTree>
      <p:nvGrpSpPr>
        <p:cNvPr id="1" name="Shape 143"/>
        <p:cNvGrpSpPr/>
        <p:nvPr/>
      </p:nvGrpSpPr>
      <p:grpSpPr>
        <a:xfrm>
          <a:off x="0" y="0"/>
          <a:ext cx="0" cy="0"/>
          <a:chOff x="0" y="0"/>
          <a:chExt cx="0" cy="0"/>
        </a:xfrm>
      </p:grpSpPr>
      <p:sp>
        <p:nvSpPr>
          <p:cNvPr id="144" name="Google Shape;144;p37"/>
          <p:cNvSpPr txBox="1">
            <a:spLocks noGrp="1"/>
          </p:cNvSpPr>
          <p:nvPr>
            <p:ph type="title"/>
          </p:nvPr>
        </p:nvSpPr>
        <p:spPr>
          <a:xfrm>
            <a:off x="457199" y="1009268"/>
            <a:ext cx="8366761" cy="4476115"/>
          </a:xfrm>
          <a:prstGeom prst="rect">
            <a:avLst/>
          </a:prstGeom>
          <a:noFill/>
          <a:ln>
            <a:noFill/>
          </a:ln>
        </p:spPr>
        <p:txBody>
          <a:bodyPr spcFirstLastPara="1" wrap="square" lIns="0" tIns="0" rIns="0" bIns="0" anchor="ctr" anchorCtr="0">
            <a:noAutofit/>
          </a:bodyPr>
          <a:lstStyle>
            <a:lvl1pPr lvl="0" algn="l">
              <a:lnSpc>
                <a:spcPct val="100000"/>
              </a:lnSpc>
              <a:spcBef>
                <a:spcPts val="0"/>
              </a:spcBef>
              <a:spcAft>
                <a:spcPts val="0"/>
              </a:spcAft>
              <a:buClr>
                <a:schemeClr val="lt2"/>
              </a:buClr>
              <a:buSzPts val="3200"/>
              <a:buFont typeface="Arial Black"/>
              <a:buNone/>
              <a:defRPr sz="3200"/>
            </a:lvl1pPr>
            <a:lvl2pPr lvl="1">
              <a:spcBef>
                <a:spcPts val="120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45" name="Google Shape;145;p37"/>
          <p:cNvSpPr txBox="1">
            <a:spLocks noGrp="1"/>
          </p:cNvSpPr>
          <p:nvPr>
            <p:ph type="body" idx="1"/>
          </p:nvPr>
        </p:nvSpPr>
        <p:spPr>
          <a:xfrm>
            <a:off x="457199" y="5485384"/>
            <a:ext cx="8366761" cy="347472"/>
          </a:xfrm>
          <a:prstGeom prst="rect">
            <a:avLst/>
          </a:prstGeom>
          <a:noFill/>
          <a:ln>
            <a:noFill/>
          </a:ln>
        </p:spPr>
        <p:txBody>
          <a:bodyPr spcFirstLastPara="1" wrap="square" lIns="0" tIns="0" rIns="0" bIns="0" anchor="t" anchorCtr="0">
            <a:noAutofit/>
          </a:bodyPr>
          <a:lstStyle>
            <a:lvl1pPr marL="457200" lvl="0" indent="-228600" algn="l">
              <a:lnSpc>
                <a:spcPct val="90000"/>
              </a:lnSpc>
              <a:spcBef>
                <a:spcPts val="1200"/>
              </a:spcBef>
              <a:spcAft>
                <a:spcPts val="0"/>
              </a:spcAft>
              <a:buClr>
                <a:schemeClr val="lt1"/>
              </a:buClr>
              <a:buSzPts val="1400"/>
              <a:buNone/>
              <a:defRPr sz="1400">
                <a:solidFill>
                  <a:schemeClr val="lt1"/>
                </a:solidFill>
              </a:defRPr>
            </a:lvl1pPr>
            <a:lvl2pPr marL="914400" lvl="1" indent="-228600" algn="l">
              <a:lnSpc>
                <a:spcPct val="90000"/>
              </a:lnSpc>
              <a:spcBef>
                <a:spcPts val="1200"/>
              </a:spcBef>
              <a:spcAft>
                <a:spcPts val="0"/>
              </a:spcAft>
              <a:buClr>
                <a:schemeClr val="lt1"/>
              </a:buClr>
              <a:buSzPts val="2000"/>
              <a:buNone/>
              <a:defRPr sz="2000">
                <a:solidFill>
                  <a:schemeClr val="lt1"/>
                </a:solidFill>
              </a:defRPr>
            </a:lvl2pPr>
            <a:lvl3pPr marL="1371600" lvl="2" indent="-228600" algn="l">
              <a:lnSpc>
                <a:spcPct val="90000"/>
              </a:lnSpc>
              <a:spcBef>
                <a:spcPts val="1200"/>
              </a:spcBef>
              <a:spcAft>
                <a:spcPts val="0"/>
              </a:spcAft>
              <a:buClr>
                <a:schemeClr val="lt1"/>
              </a:buClr>
              <a:buSzPts val="1800"/>
              <a:buNone/>
              <a:defRPr sz="1800">
                <a:solidFill>
                  <a:schemeClr val="lt1"/>
                </a:solidFill>
              </a:defRPr>
            </a:lvl3pPr>
            <a:lvl4pPr marL="1828800" lvl="3" indent="-228600" algn="l">
              <a:lnSpc>
                <a:spcPct val="90000"/>
              </a:lnSpc>
              <a:spcBef>
                <a:spcPts val="1200"/>
              </a:spcBef>
              <a:spcAft>
                <a:spcPts val="0"/>
              </a:spcAft>
              <a:buClr>
                <a:schemeClr val="lt1"/>
              </a:buClr>
              <a:buSzPts val="1600"/>
              <a:buNone/>
              <a:defRPr sz="1600">
                <a:solidFill>
                  <a:schemeClr val="lt1"/>
                </a:solidFill>
              </a:defRPr>
            </a:lvl4pPr>
            <a:lvl5pPr marL="2286000" lvl="4" indent="-228600" algn="l">
              <a:lnSpc>
                <a:spcPct val="90000"/>
              </a:lnSpc>
              <a:spcBef>
                <a:spcPts val="1200"/>
              </a:spcBef>
              <a:spcAft>
                <a:spcPts val="0"/>
              </a:spcAft>
              <a:buClr>
                <a:schemeClr val="lt1"/>
              </a:buClr>
              <a:buSzPts val="1600"/>
              <a:buNone/>
              <a:defRPr sz="1600">
                <a:solidFill>
                  <a:schemeClr val="lt1"/>
                </a:solidFill>
              </a:defRPr>
            </a:lvl5pPr>
            <a:lvl6pPr marL="2743200" lvl="5" indent="-228600" algn="l">
              <a:lnSpc>
                <a:spcPct val="90000"/>
              </a:lnSpc>
              <a:spcBef>
                <a:spcPts val="500"/>
              </a:spcBef>
              <a:spcAft>
                <a:spcPts val="0"/>
              </a:spcAft>
              <a:buClr>
                <a:schemeClr val="lt1"/>
              </a:buClr>
              <a:buSzPts val="1600"/>
              <a:buNone/>
              <a:defRPr sz="1600">
                <a:solidFill>
                  <a:schemeClr val="lt1"/>
                </a:solidFill>
              </a:defRPr>
            </a:lvl6pPr>
            <a:lvl7pPr marL="3200400" lvl="6" indent="-228600" algn="l">
              <a:lnSpc>
                <a:spcPct val="90000"/>
              </a:lnSpc>
              <a:spcBef>
                <a:spcPts val="500"/>
              </a:spcBef>
              <a:spcAft>
                <a:spcPts val="0"/>
              </a:spcAft>
              <a:buClr>
                <a:schemeClr val="lt1"/>
              </a:buClr>
              <a:buSzPts val="1600"/>
              <a:buNone/>
              <a:defRPr sz="1600">
                <a:solidFill>
                  <a:schemeClr val="lt1"/>
                </a:solidFill>
              </a:defRPr>
            </a:lvl7pPr>
            <a:lvl8pPr marL="3657600" lvl="7" indent="-228600" algn="l">
              <a:lnSpc>
                <a:spcPct val="90000"/>
              </a:lnSpc>
              <a:spcBef>
                <a:spcPts val="500"/>
              </a:spcBef>
              <a:spcAft>
                <a:spcPts val="0"/>
              </a:spcAft>
              <a:buClr>
                <a:schemeClr val="lt1"/>
              </a:buClr>
              <a:buSzPts val="1600"/>
              <a:buNone/>
              <a:defRPr sz="1600">
                <a:solidFill>
                  <a:schemeClr val="lt1"/>
                </a:solidFill>
              </a:defRPr>
            </a:lvl8pPr>
            <a:lvl9pPr marL="4114800" lvl="8" indent="-228600" algn="l">
              <a:lnSpc>
                <a:spcPct val="90000"/>
              </a:lnSpc>
              <a:spcBef>
                <a:spcPts val="500"/>
              </a:spcBef>
              <a:spcAft>
                <a:spcPts val="0"/>
              </a:spcAft>
              <a:buClr>
                <a:schemeClr val="lt1"/>
              </a:buClr>
              <a:buSzPts val="1600"/>
              <a:buNone/>
              <a:defRPr sz="1600">
                <a:solidFill>
                  <a:schemeClr val="lt1"/>
                </a:solidFill>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Title Slide 2" type="title">
  <p:cSld name="TITLE">
    <p:bg>
      <p:bgPr>
        <a:solidFill>
          <a:schemeClr val="lt1"/>
        </a:solidFill>
        <a:effectLst/>
      </p:bgPr>
    </p:bg>
    <p:spTree>
      <p:nvGrpSpPr>
        <p:cNvPr id="1" name="Shape 31"/>
        <p:cNvGrpSpPr/>
        <p:nvPr/>
      </p:nvGrpSpPr>
      <p:grpSpPr>
        <a:xfrm>
          <a:off x="0" y="0"/>
          <a:ext cx="0" cy="0"/>
          <a:chOff x="0" y="0"/>
          <a:chExt cx="0" cy="0"/>
        </a:xfrm>
      </p:grpSpPr>
      <p:sp>
        <p:nvSpPr>
          <p:cNvPr id="32" name="Google Shape;32;p12"/>
          <p:cNvSpPr txBox="1">
            <a:spLocks noGrp="1"/>
          </p:cNvSpPr>
          <p:nvPr>
            <p:ph type="ctrTitle"/>
          </p:nvPr>
        </p:nvSpPr>
        <p:spPr>
          <a:xfrm>
            <a:off x="2167128" y="1815465"/>
            <a:ext cx="4544568" cy="1993392"/>
          </a:xfrm>
          <a:prstGeom prst="rect">
            <a:avLst/>
          </a:prstGeom>
          <a:noFill/>
          <a:ln>
            <a:noFill/>
          </a:ln>
        </p:spPr>
        <p:txBody>
          <a:bodyPr spcFirstLastPara="1" wrap="square" lIns="0" tIns="0" rIns="0" bIns="0" anchor="ctr" anchorCtr="0">
            <a:noAutofit/>
          </a:bodyPr>
          <a:lstStyle>
            <a:lvl1pPr lvl="0" algn="l">
              <a:lnSpc>
                <a:spcPct val="90000"/>
              </a:lnSpc>
              <a:spcBef>
                <a:spcPts val="0"/>
              </a:spcBef>
              <a:spcAft>
                <a:spcPts val="0"/>
              </a:spcAft>
              <a:buClr>
                <a:schemeClr val="dk2"/>
              </a:buClr>
              <a:buSzPts val="3600"/>
              <a:buFont typeface="Arial Black"/>
              <a:buNone/>
              <a:defRPr sz="3600"/>
            </a:lvl1pPr>
            <a:lvl2pPr lvl="1">
              <a:spcBef>
                <a:spcPts val="120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12"/>
          <p:cNvSpPr txBox="1">
            <a:spLocks noGrp="1"/>
          </p:cNvSpPr>
          <p:nvPr>
            <p:ph type="subTitle" idx="1"/>
          </p:nvPr>
        </p:nvSpPr>
        <p:spPr>
          <a:xfrm>
            <a:off x="2167128" y="3927729"/>
            <a:ext cx="4544568" cy="276999"/>
          </a:xfrm>
          <a:prstGeom prst="rect">
            <a:avLst/>
          </a:prstGeom>
          <a:noFill/>
          <a:ln>
            <a:noFill/>
          </a:ln>
        </p:spPr>
        <p:txBody>
          <a:bodyPr spcFirstLastPara="1" wrap="square" lIns="0" tIns="0" rIns="0" bIns="0" anchor="t" anchorCtr="0">
            <a:spAutoFit/>
          </a:bodyPr>
          <a:lstStyle>
            <a:lvl1pPr marR="0" lvl="0" algn="l">
              <a:lnSpc>
                <a:spcPct val="100000"/>
              </a:lnSpc>
              <a:spcBef>
                <a:spcPts val="0"/>
              </a:spcBef>
              <a:spcAft>
                <a:spcPts val="0"/>
              </a:spcAft>
              <a:buClr>
                <a:schemeClr val="dk1"/>
              </a:buClr>
              <a:buSzPts val="1800"/>
              <a:buFont typeface="Arial"/>
              <a:buNone/>
              <a:defRPr sz="1800"/>
            </a:lvl1pPr>
            <a:lvl2pPr lvl="1" algn="ctr">
              <a:lnSpc>
                <a:spcPct val="90000"/>
              </a:lnSpc>
              <a:spcBef>
                <a:spcPts val="1200"/>
              </a:spcBef>
              <a:spcAft>
                <a:spcPts val="0"/>
              </a:spcAft>
              <a:buClr>
                <a:schemeClr val="dk1"/>
              </a:buClr>
              <a:buSzPts val="2000"/>
              <a:buNone/>
              <a:defRPr sz="2000"/>
            </a:lvl2pPr>
            <a:lvl3pPr lvl="2" algn="ctr">
              <a:lnSpc>
                <a:spcPct val="90000"/>
              </a:lnSpc>
              <a:spcBef>
                <a:spcPts val="1200"/>
              </a:spcBef>
              <a:spcAft>
                <a:spcPts val="0"/>
              </a:spcAft>
              <a:buClr>
                <a:schemeClr val="dk1"/>
              </a:buClr>
              <a:buSzPts val="1800"/>
              <a:buNone/>
              <a:defRPr sz="1800"/>
            </a:lvl3pPr>
            <a:lvl4pPr lvl="3" algn="ctr">
              <a:lnSpc>
                <a:spcPct val="90000"/>
              </a:lnSpc>
              <a:spcBef>
                <a:spcPts val="1200"/>
              </a:spcBef>
              <a:spcAft>
                <a:spcPts val="0"/>
              </a:spcAft>
              <a:buClr>
                <a:schemeClr val="dk1"/>
              </a:buClr>
              <a:buSzPts val="1600"/>
              <a:buNone/>
              <a:defRPr sz="1600"/>
            </a:lvl4pPr>
            <a:lvl5pPr lvl="4" algn="ctr">
              <a:lnSpc>
                <a:spcPct val="90000"/>
              </a:lnSpc>
              <a:spcBef>
                <a:spcPts val="12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34" name="Google Shape;34;p12"/>
          <p:cNvSpPr txBox="1"/>
          <p:nvPr/>
        </p:nvSpPr>
        <p:spPr>
          <a:xfrm>
            <a:off x="457200" y="6199632"/>
            <a:ext cx="7095744" cy="323165"/>
          </a:xfrm>
          <a:prstGeom prst="rect">
            <a:avLst/>
          </a:prstGeom>
          <a:noFill/>
          <a:ln>
            <a:noFill/>
          </a:ln>
        </p:spPr>
        <p:txBody>
          <a:bodyPr spcFirstLastPara="1" wrap="square" lIns="0" tIns="0" rIns="0" bIns="0" anchor="b" anchorCtr="0">
            <a:spAutoFit/>
          </a:bodyPr>
          <a:lstStyle/>
          <a:p>
            <a:pPr marL="0" marR="0" lvl="0" indent="0" algn="l" rtl="0">
              <a:spcBef>
                <a:spcPts val="0"/>
              </a:spcBef>
              <a:spcAft>
                <a:spcPts val="0"/>
              </a:spcAft>
              <a:buNone/>
            </a:pPr>
            <a:r>
              <a:rPr lang="en-US" sz="700">
                <a:solidFill>
                  <a:schemeClr val="dk1"/>
                </a:solidFill>
                <a:latin typeface="Arial"/>
                <a:ea typeface="Arial"/>
                <a:cs typeface="Arial"/>
                <a:sym typeface="Arial"/>
              </a:rPr>
              <a:t>© 2023 Gartner, Inc. and/or its affiliates. All rights reserved. Gartner is a registered trademark of Gartner, Inc. or its affiliates. This presentation, including all supporting materials, </a:t>
            </a:r>
            <a:br>
              <a:rPr lang="en-US" sz="700">
                <a:solidFill>
                  <a:schemeClr val="dk1"/>
                </a:solidFill>
                <a:latin typeface="Arial"/>
                <a:ea typeface="Arial"/>
                <a:cs typeface="Arial"/>
                <a:sym typeface="Arial"/>
              </a:rPr>
            </a:br>
            <a:r>
              <a:rPr lang="en-US" sz="700">
                <a:solidFill>
                  <a:schemeClr val="dk1"/>
                </a:solidFill>
                <a:latin typeface="Arial"/>
                <a:ea typeface="Arial"/>
                <a:cs typeface="Arial"/>
                <a:sym typeface="Arial"/>
              </a:rPr>
              <a:t>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a:p>
        </p:txBody>
      </p:sp>
      <p:sp>
        <p:nvSpPr>
          <p:cNvPr id="35" name="Google Shape;35;p12"/>
          <p:cNvSpPr/>
          <p:nvPr/>
        </p:nvSpPr>
        <p:spPr>
          <a:xfrm>
            <a:off x="1591056" y="1344168"/>
            <a:ext cx="164592" cy="3291840"/>
          </a:xfrm>
          <a:prstGeom prst="rect">
            <a:avLst/>
          </a:prstGeom>
          <a:solidFill>
            <a:schemeClr val="accent4"/>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6" name="Google Shape;36;p12"/>
          <p:cNvSpPr/>
          <p:nvPr/>
        </p:nvSpPr>
        <p:spPr>
          <a:xfrm>
            <a:off x="7059168" y="1344168"/>
            <a:ext cx="164592" cy="3291840"/>
          </a:xfrm>
          <a:prstGeom prst="rect">
            <a:avLst/>
          </a:prstGeom>
          <a:solidFill>
            <a:schemeClr val="accent4"/>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37" name="Google Shape;37;p12"/>
          <p:cNvPicPr preferRelativeResize="0"/>
          <p:nvPr/>
        </p:nvPicPr>
        <p:blipFill rotWithShape="1">
          <a:blip r:embed="rId2">
            <a:alphaModFix/>
          </a:blip>
          <a:srcRect/>
          <a:stretch/>
        </p:blipFill>
        <p:spPr>
          <a:xfrm>
            <a:off x="9686167" y="6056352"/>
            <a:ext cx="2057400" cy="468272"/>
          </a:xfrm>
          <a:prstGeom prst="rect">
            <a:avLst/>
          </a:prstGeom>
          <a:noFill/>
          <a:ln>
            <a:noFill/>
          </a:ln>
        </p:spPr>
      </p:pic>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matchingName="Title Slide W1_Steel" type="title">
  <p:cSld name="TITLE">
    <p:bg>
      <p:bgPr>
        <a:solidFill>
          <a:schemeClr val="lt1"/>
        </a:solidFill>
        <a:effectLst/>
      </p:bgPr>
    </p:bg>
    <p:spTree>
      <p:nvGrpSpPr>
        <p:cNvPr id="1" name="Shape 152"/>
        <p:cNvGrpSpPr/>
        <p:nvPr/>
      </p:nvGrpSpPr>
      <p:grpSpPr>
        <a:xfrm>
          <a:off x="0" y="0"/>
          <a:ext cx="0" cy="0"/>
          <a:chOff x="0" y="0"/>
          <a:chExt cx="0" cy="0"/>
        </a:xfrm>
      </p:grpSpPr>
      <p:sp>
        <p:nvSpPr>
          <p:cNvPr id="153" name="Google Shape;153;p39"/>
          <p:cNvSpPr txBox="1">
            <a:spLocks noGrp="1"/>
          </p:cNvSpPr>
          <p:nvPr>
            <p:ph type="ctrTitle"/>
          </p:nvPr>
        </p:nvSpPr>
        <p:spPr>
          <a:xfrm>
            <a:off x="2167128" y="1815465"/>
            <a:ext cx="4544568" cy="1993392"/>
          </a:xfrm>
          <a:prstGeom prst="rect">
            <a:avLst/>
          </a:prstGeom>
          <a:noFill/>
          <a:ln>
            <a:noFill/>
          </a:ln>
        </p:spPr>
        <p:txBody>
          <a:bodyPr spcFirstLastPara="1" wrap="square" lIns="0" tIns="0" rIns="0" bIns="0" anchor="ctr" anchorCtr="0">
            <a:noAutofit/>
          </a:bodyPr>
          <a:lstStyle>
            <a:lvl1pPr lvl="0" algn="l">
              <a:lnSpc>
                <a:spcPct val="90000"/>
              </a:lnSpc>
              <a:spcBef>
                <a:spcPts val="0"/>
              </a:spcBef>
              <a:spcAft>
                <a:spcPts val="0"/>
              </a:spcAft>
              <a:buClr>
                <a:schemeClr val="dk2"/>
              </a:buClr>
              <a:buSzPts val="3600"/>
              <a:buFont typeface="Arial Black"/>
              <a:buNone/>
              <a:defRPr sz="3600"/>
            </a:lvl1pPr>
            <a:lvl2pPr lvl="1">
              <a:spcBef>
                <a:spcPts val="120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54" name="Google Shape;154;p39"/>
          <p:cNvSpPr txBox="1">
            <a:spLocks noGrp="1"/>
          </p:cNvSpPr>
          <p:nvPr>
            <p:ph type="subTitle" idx="1"/>
          </p:nvPr>
        </p:nvSpPr>
        <p:spPr>
          <a:xfrm>
            <a:off x="2167128" y="3927729"/>
            <a:ext cx="4544568" cy="276999"/>
          </a:xfrm>
          <a:prstGeom prst="rect">
            <a:avLst/>
          </a:prstGeom>
          <a:noFill/>
          <a:ln>
            <a:noFill/>
          </a:ln>
        </p:spPr>
        <p:txBody>
          <a:bodyPr spcFirstLastPara="1" wrap="square" lIns="0" tIns="0" rIns="0" bIns="0" anchor="t" anchorCtr="0">
            <a:spAutoFit/>
          </a:bodyPr>
          <a:lstStyle>
            <a:lvl1pPr marR="0" lvl="0" algn="l">
              <a:lnSpc>
                <a:spcPct val="100000"/>
              </a:lnSpc>
              <a:spcBef>
                <a:spcPts val="0"/>
              </a:spcBef>
              <a:spcAft>
                <a:spcPts val="0"/>
              </a:spcAft>
              <a:buClr>
                <a:schemeClr val="dk1"/>
              </a:buClr>
              <a:buSzPts val="1800"/>
              <a:buFont typeface="Arial"/>
              <a:buNone/>
              <a:defRPr sz="1800"/>
            </a:lvl1pPr>
            <a:lvl2pPr lvl="1" algn="ctr">
              <a:lnSpc>
                <a:spcPct val="90000"/>
              </a:lnSpc>
              <a:spcBef>
                <a:spcPts val="1200"/>
              </a:spcBef>
              <a:spcAft>
                <a:spcPts val="0"/>
              </a:spcAft>
              <a:buClr>
                <a:schemeClr val="dk1"/>
              </a:buClr>
              <a:buSzPts val="2000"/>
              <a:buNone/>
              <a:defRPr sz="2000"/>
            </a:lvl2pPr>
            <a:lvl3pPr lvl="2" algn="ctr">
              <a:lnSpc>
                <a:spcPct val="90000"/>
              </a:lnSpc>
              <a:spcBef>
                <a:spcPts val="1200"/>
              </a:spcBef>
              <a:spcAft>
                <a:spcPts val="0"/>
              </a:spcAft>
              <a:buClr>
                <a:schemeClr val="dk1"/>
              </a:buClr>
              <a:buSzPts val="1800"/>
              <a:buNone/>
              <a:defRPr sz="1800"/>
            </a:lvl3pPr>
            <a:lvl4pPr lvl="3" algn="ctr">
              <a:lnSpc>
                <a:spcPct val="90000"/>
              </a:lnSpc>
              <a:spcBef>
                <a:spcPts val="1200"/>
              </a:spcBef>
              <a:spcAft>
                <a:spcPts val="0"/>
              </a:spcAft>
              <a:buClr>
                <a:schemeClr val="dk1"/>
              </a:buClr>
              <a:buSzPts val="1600"/>
              <a:buNone/>
              <a:defRPr sz="1600"/>
            </a:lvl4pPr>
            <a:lvl5pPr lvl="4" algn="ctr">
              <a:lnSpc>
                <a:spcPct val="90000"/>
              </a:lnSpc>
              <a:spcBef>
                <a:spcPts val="12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55" name="Google Shape;155;p39"/>
          <p:cNvSpPr/>
          <p:nvPr/>
        </p:nvSpPr>
        <p:spPr>
          <a:xfrm>
            <a:off x="1591056" y="1344168"/>
            <a:ext cx="164592" cy="3291840"/>
          </a:xfrm>
          <a:prstGeom prst="rect">
            <a:avLst/>
          </a:prstGeom>
          <a:solidFill>
            <a:srgbClr val="6F7878"/>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56" name="Google Shape;156;p39"/>
          <p:cNvSpPr/>
          <p:nvPr/>
        </p:nvSpPr>
        <p:spPr>
          <a:xfrm>
            <a:off x="7059168" y="1344168"/>
            <a:ext cx="164592" cy="3291840"/>
          </a:xfrm>
          <a:prstGeom prst="rect">
            <a:avLst/>
          </a:prstGeom>
          <a:solidFill>
            <a:srgbClr val="6F7878"/>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57" name="Google Shape;157;p39"/>
          <p:cNvSpPr txBox="1"/>
          <p:nvPr/>
        </p:nvSpPr>
        <p:spPr>
          <a:xfrm>
            <a:off x="457200" y="6199632"/>
            <a:ext cx="7095744" cy="323165"/>
          </a:xfrm>
          <a:prstGeom prst="rect">
            <a:avLst/>
          </a:prstGeom>
          <a:noFill/>
          <a:ln>
            <a:noFill/>
          </a:ln>
        </p:spPr>
        <p:txBody>
          <a:bodyPr spcFirstLastPara="1" wrap="square" lIns="0" tIns="0" rIns="0" bIns="0" anchor="b" anchorCtr="0">
            <a:spAutoFit/>
          </a:bodyPr>
          <a:lstStyle/>
          <a:p>
            <a:pPr marL="0" marR="0" lvl="0" indent="0" algn="l" rtl="0">
              <a:spcBef>
                <a:spcPts val="0"/>
              </a:spcBef>
              <a:spcAft>
                <a:spcPts val="0"/>
              </a:spcAft>
              <a:buNone/>
            </a:pPr>
            <a:r>
              <a:rPr lang="en-US" sz="700">
                <a:solidFill>
                  <a:schemeClr val="dk1"/>
                </a:solidFill>
                <a:latin typeface="Arial"/>
                <a:ea typeface="Arial"/>
                <a:cs typeface="Arial"/>
                <a:sym typeface="Arial"/>
              </a:rPr>
              <a:t>© 2023 Gartner, Inc. and/or its affiliates. All rights reserved. Gartner is a registered trademark of Gartner, Inc. or its affiliates. This presentation, including all supporting materials, </a:t>
            </a:r>
            <a:br>
              <a:rPr lang="en-US" sz="700">
                <a:solidFill>
                  <a:schemeClr val="dk1"/>
                </a:solidFill>
                <a:latin typeface="Arial"/>
                <a:ea typeface="Arial"/>
                <a:cs typeface="Arial"/>
                <a:sym typeface="Arial"/>
              </a:rPr>
            </a:br>
            <a:r>
              <a:rPr lang="en-US" sz="700">
                <a:solidFill>
                  <a:schemeClr val="dk1"/>
                </a:solidFill>
                <a:latin typeface="Arial"/>
                <a:ea typeface="Arial"/>
                <a:cs typeface="Arial"/>
                <a:sym typeface="Arial"/>
              </a:rPr>
              <a:t>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a:p>
        </p:txBody>
      </p:sp>
      <p:pic>
        <p:nvPicPr>
          <p:cNvPr id="158" name="Google Shape;158;p39"/>
          <p:cNvPicPr preferRelativeResize="0"/>
          <p:nvPr/>
        </p:nvPicPr>
        <p:blipFill rotWithShape="1">
          <a:blip r:embed="rId2">
            <a:alphaModFix/>
          </a:blip>
          <a:srcRect/>
          <a:stretch/>
        </p:blipFill>
        <p:spPr>
          <a:xfrm>
            <a:off x="9686167" y="6056352"/>
            <a:ext cx="2057400" cy="468272"/>
          </a:xfrm>
          <a:prstGeom prst="rect">
            <a:avLst/>
          </a:prstGeom>
          <a:noFill/>
          <a:ln>
            <a:noFill/>
          </a:ln>
        </p:spPr>
      </p:pic>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matchingName="Title Slide W1_Surf">
  <p:cSld name="Title Slide W1_Surf">
    <p:bg>
      <p:bgPr>
        <a:solidFill>
          <a:schemeClr val="lt1"/>
        </a:solidFill>
        <a:effectLst/>
      </p:bgPr>
    </p:bg>
    <p:spTree>
      <p:nvGrpSpPr>
        <p:cNvPr id="1" name="Shape 159"/>
        <p:cNvGrpSpPr/>
        <p:nvPr/>
      </p:nvGrpSpPr>
      <p:grpSpPr>
        <a:xfrm>
          <a:off x="0" y="0"/>
          <a:ext cx="0" cy="0"/>
          <a:chOff x="0" y="0"/>
          <a:chExt cx="0" cy="0"/>
        </a:xfrm>
      </p:grpSpPr>
      <p:sp>
        <p:nvSpPr>
          <p:cNvPr id="160" name="Google Shape;160;p40"/>
          <p:cNvSpPr txBox="1">
            <a:spLocks noGrp="1"/>
          </p:cNvSpPr>
          <p:nvPr>
            <p:ph type="ctrTitle"/>
          </p:nvPr>
        </p:nvSpPr>
        <p:spPr>
          <a:xfrm>
            <a:off x="2167128" y="1815465"/>
            <a:ext cx="4544568" cy="1993392"/>
          </a:xfrm>
          <a:prstGeom prst="rect">
            <a:avLst/>
          </a:prstGeom>
          <a:noFill/>
          <a:ln>
            <a:noFill/>
          </a:ln>
        </p:spPr>
        <p:txBody>
          <a:bodyPr spcFirstLastPara="1" wrap="square" lIns="0" tIns="0" rIns="0" bIns="0" anchor="ctr" anchorCtr="0">
            <a:noAutofit/>
          </a:bodyPr>
          <a:lstStyle>
            <a:lvl1pPr lvl="0" algn="l">
              <a:lnSpc>
                <a:spcPct val="90000"/>
              </a:lnSpc>
              <a:spcBef>
                <a:spcPts val="0"/>
              </a:spcBef>
              <a:spcAft>
                <a:spcPts val="0"/>
              </a:spcAft>
              <a:buClr>
                <a:schemeClr val="dk2"/>
              </a:buClr>
              <a:buSzPts val="3600"/>
              <a:buFont typeface="Arial Black"/>
              <a:buNone/>
              <a:defRPr sz="3600"/>
            </a:lvl1pPr>
            <a:lvl2pPr lvl="1">
              <a:spcBef>
                <a:spcPts val="120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1" name="Google Shape;161;p40"/>
          <p:cNvSpPr txBox="1">
            <a:spLocks noGrp="1"/>
          </p:cNvSpPr>
          <p:nvPr>
            <p:ph type="subTitle" idx="1"/>
          </p:nvPr>
        </p:nvSpPr>
        <p:spPr>
          <a:xfrm>
            <a:off x="2167128" y="3927729"/>
            <a:ext cx="4544568" cy="276999"/>
          </a:xfrm>
          <a:prstGeom prst="rect">
            <a:avLst/>
          </a:prstGeom>
          <a:noFill/>
          <a:ln>
            <a:noFill/>
          </a:ln>
        </p:spPr>
        <p:txBody>
          <a:bodyPr spcFirstLastPara="1" wrap="square" lIns="0" tIns="0" rIns="0" bIns="0" anchor="t" anchorCtr="0">
            <a:spAutoFit/>
          </a:bodyPr>
          <a:lstStyle>
            <a:lvl1pPr marR="0" lvl="0" algn="l">
              <a:lnSpc>
                <a:spcPct val="100000"/>
              </a:lnSpc>
              <a:spcBef>
                <a:spcPts val="0"/>
              </a:spcBef>
              <a:spcAft>
                <a:spcPts val="0"/>
              </a:spcAft>
              <a:buClr>
                <a:schemeClr val="dk1"/>
              </a:buClr>
              <a:buSzPts val="1800"/>
              <a:buFont typeface="Arial"/>
              <a:buNone/>
              <a:defRPr sz="1800"/>
            </a:lvl1pPr>
            <a:lvl2pPr lvl="1" algn="ctr">
              <a:lnSpc>
                <a:spcPct val="90000"/>
              </a:lnSpc>
              <a:spcBef>
                <a:spcPts val="1200"/>
              </a:spcBef>
              <a:spcAft>
                <a:spcPts val="0"/>
              </a:spcAft>
              <a:buClr>
                <a:schemeClr val="dk1"/>
              </a:buClr>
              <a:buSzPts val="2000"/>
              <a:buNone/>
              <a:defRPr sz="2000"/>
            </a:lvl2pPr>
            <a:lvl3pPr lvl="2" algn="ctr">
              <a:lnSpc>
                <a:spcPct val="90000"/>
              </a:lnSpc>
              <a:spcBef>
                <a:spcPts val="1200"/>
              </a:spcBef>
              <a:spcAft>
                <a:spcPts val="0"/>
              </a:spcAft>
              <a:buClr>
                <a:schemeClr val="dk1"/>
              </a:buClr>
              <a:buSzPts val="1800"/>
              <a:buNone/>
              <a:defRPr sz="1800"/>
            </a:lvl3pPr>
            <a:lvl4pPr lvl="3" algn="ctr">
              <a:lnSpc>
                <a:spcPct val="90000"/>
              </a:lnSpc>
              <a:spcBef>
                <a:spcPts val="1200"/>
              </a:spcBef>
              <a:spcAft>
                <a:spcPts val="0"/>
              </a:spcAft>
              <a:buClr>
                <a:schemeClr val="dk1"/>
              </a:buClr>
              <a:buSzPts val="1600"/>
              <a:buNone/>
              <a:defRPr sz="1600"/>
            </a:lvl4pPr>
            <a:lvl5pPr lvl="4" algn="ctr">
              <a:lnSpc>
                <a:spcPct val="90000"/>
              </a:lnSpc>
              <a:spcBef>
                <a:spcPts val="12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62" name="Google Shape;162;p40"/>
          <p:cNvSpPr/>
          <p:nvPr/>
        </p:nvSpPr>
        <p:spPr>
          <a:xfrm>
            <a:off x="1591056" y="1344168"/>
            <a:ext cx="164592" cy="3291840"/>
          </a:xfrm>
          <a:prstGeom prst="rect">
            <a:avLst/>
          </a:prstGeom>
          <a:solidFill>
            <a:srgbClr val="06C4B0"/>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63" name="Google Shape;163;p40"/>
          <p:cNvSpPr/>
          <p:nvPr/>
        </p:nvSpPr>
        <p:spPr>
          <a:xfrm>
            <a:off x="7059168" y="1344168"/>
            <a:ext cx="164592" cy="3291840"/>
          </a:xfrm>
          <a:prstGeom prst="rect">
            <a:avLst/>
          </a:prstGeom>
          <a:solidFill>
            <a:srgbClr val="06C4B0"/>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64" name="Google Shape;164;p40"/>
          <p:cNvSpPr txBox="1"/>
          <p:nvPr/>
        </p:nvSpPr>
        <p:spPr>
          <a:xfrm>
            <a:off x="457200" y="6199632"/>
            <a:ext cx="7095744" cy="323165"/>
          </a:xfrm>
          <a:prstGeom prst="rect">
            <a:avLst/>
          </a:prstGeom>
          <a:noFill/>
          <a:ln>
            <a:noFill/>
          </a:ln>
        </p:spPr>
        <p:txBody>
          <a:bodyPr spcFirstLastPara="1" wrap="square" lIns="0" tIns="0" rIns="0" bIns="0" anchor="b" anchorCtr="0">
            <a:spAutoFit/>
          </a:bodyPr>
          <a:lstStyle/>
          <a:p>
            <a:pPr marL="0" marR="0" lvl="0" indent="0" algn="l" rtl="0">
              <a:spcBef>
                <a:spcPts val="0"/>
              </a:spcBef>
              <a:spcAft>
                <a:spcPts val="0"/>
              </a:spcAft>
              <a:buNone/>
            </a:pPr>
            <a:r>
              <a:rPr lang="en-US" sz="700">
                <a:solidFill>
                  <a:schemeClr val="dk1"/>
                </a:solidFill>
                <a:latin typeface="Arial"/>
                <a:ea typeface="Arial"/>
                <a:cs typeface="Arial"/>
                <a:sym typeface="Arial"/>
              </a:rPr>
              <a:t>© 2023 Gartner, Inc. and/or its affiliates. All rights reserved. Gartner is a registered trademark of Gartner, Inc. or its affiliates. This presentation, including all supporting materials, </a:t>
            </a:r>
            <a:br>
              <a:rPr lang="en-US" sz="700">
                <a:solidFill>
                  <a:schemeClr val="dk1"/>
                </a:solidFill>
                <a:latin typeface="Arial"/>
                <a:ea typeface="Arial"/>
                <a:cs typeface="Arial"/>
                <a:sym typeface="Arial"/>
              </a:rPr>
            </a:br>
            <a:r>
              <a:rPr lang="en-US" sz="700">
                <a:solidFill>
                  <a:schemeClr val="dk1"/>
                </a:solidFill>
                <a:latin typeface="Arial"/>
                <a:ea typeface="Arial"/>
                <a:cs typeface="Arial"/>
                <a:sym typeface="Arial"/>
              </a:rPr>
              <a:t>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a:p>
        </p:txBody>
      </p:sp>
      <p:pic>
        <p:nvPicPr>
          <p:cNvPr id="165" name="Google Shape;165;p40"/>
          <p:cNvPicPr preferRelativeResize="0"/>
          <p:nvPr/>
        </p:nvPicPr>
        <p:blipFill rotWithShape="1">
          <a:blip r:embed="rId2">
            <a:alphaModFix/>
          </a:blip>
          <a:srcRect/>
          <a:stretch/>
        </p:blipFill>
        <p:spPr>
          <a:xfrm>
            <a:off x="9686167" y="6056352"/>
            <a:ext cx="2057400" cy="468272"/>
          </a:xfrm>
          <a:prstGeom prst="rect">
            <a:avLst/>
          </a:prstGeom>
          <a:noFill/>
          <a:ln>
            <a:noFill/>
          </a:ln>
        </p:spPr>
      </p:pic>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matchingName="Title Slide W1_Tang">
  <p:cSld name="Title Slide W1_Tang">
    <p:bg>
      <p:bgPr>
        <a:solidFill>
          <a:schemeClr val="lt1"/>
        </a:solidFill>
        <a:effectLst/>
      </p:bgPr>
    </p:bg>
    <p:spTree>
      <p:nvGrpSpPr>
        <p:cNvPr id="1" name="Shape 166"/>
        <p:cNvGrpSpPr/>
        <p:nvPr/>
      </p:nvGrpSpPr>
      <p:grpSpPr>
        <a:xfrm>
          <a:off x="0" y="0"/>
          <a:ext cx="0" cy="0"/>
          <a:chOff x="0" y="0"/>
          <a:chExt cx="0" cy="0"/>
        </a:xfrm>
      </p:grpSpPr>
      <p:sp>
        <p:nvSpPr>
          <p:cNvPr id="167" name="Google Shape;167;p41"/>
          <p:cNvSpPr txBox="1">
            <a:spLocks noGrp="1"/>
          </p:cNvSpPr>
          <p:nvPr>
            <p:ph type="ctrTitle"/>
          </p:nvPr>
        </p:nvSpPr>
        <p:spPr>
          <a:xfrm>
            <a:off x="2167128" y="1815465"/>
            <a:ext cx="4544568" cy="1993392"/>
          </a:xfrm>
          <a:prstGeom prst="rect">
            <a:avLst/>
          </a:prstGeom>
          <a:noFill/>
          <a:ln>
            <a:noFill/>
          </a:ln>
        </p:spPr>
        <p:txBody>
          <a:bodyPr spcFirstLastPara="1" wrap="square" lIns="0" tIns="0" rIns="0" bIns="0" anchor="ctr" anchorCtr="0">
            <a:noAutofit/>
          </a:bodyPr>
          <a:lstStyle>
            <a:lvl1pPr lvl="0" algn="l">
              <a:lnSpc>
                <a:spcPct val="90000"/>
              </a:lnSpc>
              <a:spcBef>
                <a:spcPts val="0"/>
              </a:spcBef>
              <a:spcAft>
                <a:spcPts val="0"/>
              </a:spcAft>
              <a:buClr>
                <a:schemeClr val="dk2"/>
              </a:buClr>
              <a:buSzPts val="3600"/>
              <a:buFont typeface="Arial Black"/>
              <a:buNone/>
              <a:defRPr sz="3600"/>
            </a:lvl1pPr>
            <a:lvl2pPr lvl="1">
              <a:spcBef>
                <a:spcPts val="120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8" name="Google Shape;168;p41"/>
          <p:cNvSpPr txBox="1">
            <a:spLocks noGrp="1"/>
          </p:cNvSpPr>
          <p:nvPr>
            <p:ph type="subTitle" idx="1"/>
          </p:nvPr>
        </p:nvSpPr>
        <p:spPr>
          <a:xfrm>
            <a:off x="2167128" y="3927729"/>
            <a:ext cx="4544568" cy="276999"/>
          </a:xfrm>
          <a:prstGeom prst="rect">
            <a:avLst/>
          </a:prstGeom>
          <a:noFill/>
          <a:ln>
            <a:noFill/>
          </a:ln>
        </p:spPr>
        <p:txBody>
          <a:bodyPr spcFirstLastPara="1" wrap="square" lIns="0" tIns="0" rIns="0" bIns="0" anchor="t" anchorCtr="0">
            <a:spAutoFit/>
          </a:bodyPr>
          <a:lstStyle>
            <a:lvl1pPr marR="0" lvl="0" algn="l">
              <a:lnSpc>
                <a:spcPct val="100000"/>
              </a:lnSpc>
              <a:spcBef>
                <a:spcPts val="0"/>
              </a:spcBef>
              <a:spcAft>
                <a:spcPts val="0"/>
              </a:spcAft>
              <a:buClr>
                <a:schemeClr val="dk1"/>
              </a:buClr>
              <a:buSzPts val="1800"/>
              <a:buFont typeface="Arial"/>
              <a:buNone/>
              <a:defRPr sz="1800"/>
            </a:lvl1pPr>
            <a:lvl2pPr lvl="1" algn="ctr">
              <a:lnSpc>
                <a:spcPct val="90000"/>
              </a:lnSpc>
              <a:spcBef>
                <a:spcPts val="1200"/>
              </a:spcBef>
              <a:spcAft>
                <a:spcPts val="0"/>
              </a:spcAft>
              <a:buClr>
                <a:schemeClr val="dk1"/>
              </a:buClr>
              <a:buSzPts val="2000"/>
              <a:buNone/>
              <a:defRPr sz="2000"/>
            </a:lvl2pPr>
            <a:lvl3pPr lvl="2" algn="ctr">
              <a:lnSpc>
                <a:spcPct val="90000"/>
              </a:lnSpc>
              <a:spcBef>
                <a:spcPts val="1200"/>
              </a:spcBef>
              <a:spcAft>
                <a:spcPts val="0"/>
              </a:spcAft>
              <a:buClr>
                <a:schemeClr val="dk1"/>
              </a:buClr>
              <a:buSzPts val="1800"/>
              <a:buNone/>
              <a:defRPr sz="1800"/>
            </a:lvl3pPr>
            <a:lvl4pPr lvl="3" algn="ctr">
              <a:lnSpc>
                <a:spcPct val="90000"/>
              </a:lnSpc>
              <a:spcBef>
                <a:spcPts val="1200"/>
              </a:spcBef>
              <a:spcAft>
                <a:spcPts val="0"/>
              </a:spcAft>
              <a:buClr>
                <a:schemeClr val="dk1"/>
              </a:buClr>
              <a:buSzPts val="1600"/>
              <a:buNone/>
              <a:defRPr sz="1600"/>
            </a:lvl4pPr>
            <a:lvl5pPr lvl="4" algn="ctr">
              <a:lnSpc>
                <a:spcPct val="90000"/>
              </a:lnSpc>
              <a:spcBef>
                <a:spcPts val="12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69" name="Google Shape;169;p41"/>
          <p:cNvSpPr/>
          <p:nvPr/>
        </p:nvSpPr>
        <p:spPr>
          <a:xfrm>
            <a:off x="1591056" y="1344168"/>
            <a:ext cx="164592" cy="3291840"/>
          </a:xfrm>
          <a:prstGeom prst="rect">
            <a:avLst/>
          </a:prstGeom>
          <a:solidFill>
            <a:srgbClr val="FF540A"/>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70" name="Google Shape;170;p41"/>
          <p:cNvSpPr/>
          <p:nvPr/>
        </p:nvSpPr>
        <p:spPr>
          <a:xfrm>
            <a:off x="7059168" y="1344168"/>
            <a:ext cx="164592" cy="3291840"/>
          </a:xfrm>
          <a:prstGeom prst="rect">
            <a:avLst/>
          </a:prstGeom>
          <a:solidFill>
            <a:srgbClr val="FF540A"/>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71" name="Google Shape;171;p41"/>
          <p:cNvSpPr txBox="1"/>
          <p:nvPr/>
        </p:nvSpPr>
        <p:spPr>
          <a:xfrm>
            <a:off x="457200" y="6199632"/>
            <a:ext cx="7095744" cy="323165"/>
          </a:xfrm>
          <a:prstGeom prst="rect">
            <a:avLst/>
          </a:prstGeom>
          <a:noFill/>
          <a:ln>
            <a:noFill/>
          </a:ln>
        </p:spPr>
        <p:txBody>
          <a:bodyPr spcFirstLastPara="1" wrap="square" lIns="0" tIns="0" rIns="0" bIns="0" anchor="b" anchorCtr="0">
            <a:spAutoFit/>
          </a:bodyPr>
          <a:lstStyle/>
          <a:p>
            <a:pPr marL="0" marR="0" lvl="0" indent="0" algn="l" rtl="0">
              <a:spcBef>
                <a:spcPts val="0"/>
              </a:spcBef>
              <a:spcAft>
                <a:spcPts val="0"/>
              </a:spcAft>
              <a:buNone/>
            </a:pPr>
            <a:r>
              <a:rPr lang="en-US" sz="700">
                <a:solidFill>
                  <a:schemeClr val="dk1"/>
                </a:solidFill>
                <a:latin typeface="Arial"/>
                <a:ea typeface="Arial"/>
                <a:cs typeface="Arial"/>
                <a:sym typeface="Arial"/>
              </a:rPr>
              <a:t>© 2023 Gartner, Inc. and/or its affiliates. All rights reserved. Gartner is a registered trademark of Gartner, Inc. or its affiliates. This presentation, including all supporting materials, </a:t>
            </a:r>
            <a:br>
              <a:rPr lang="en-US" sz="700">
                <a:solidFill>
                  <a:schemeClr val="dk1"/>
                </a:solidFill>
                <a:latin typeface="Arial"/>
                <a:ea typeface="Arial"/>
                <a:cs typeface="Arial"/>
                <a:sym typeface="Arial"/>
              </a:rPr>
            </a:br>
            <a:r>
              <a:rPr lang="en-US" sz="700">
                <a:solidFill>
                  <a:schemeClr val="dk1"/>
                </a:solidFill>
                <a:latin typeface="Arial"/>
                <a:ea typeface="Arial"/>
                <a:cs typeface="Arial"/>
                <a:sym typeface="Arial"/>
              </a:rPr>
              <a:t>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a:p>
        </p:txBody>
      </p:sp>
      <p:pic>
        <p:nvPicPr>
          <p:cNvPr id="172" name="Google Shape;172;p41"/>
          <p:cNvPicPr preferRelativeResize="0"/>
          <p:nvPr/>
        </p:nvPicPr>
        <p:blipFill rotWithShape="1">
          <a:blip r:embed="rId2">
            <a:alphaModFix/>
          </a:blip>
          <a:srcRect/>
          <a:stretch/>
        </p:blipFill>
        <p:spPr>
          <a:xfrm>
            <a:off x="9686167" y="6056352"/>
            <a:ext cx="2057400" cy="468272"/>
          </a:xfrm>
          <a:prstGeom prst="rect">
            <a:avLst/>
          </a:prstGeom>
          <a:noFill/>
          <a:ln>
            <a:noFill/>
          </a:ln>
        </p:spPr>
      </p:pic>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matchingName="Title Slide W1_Lemon">
  <p:cSld name="Title Slide W1_Lemon">
    <p:bg>
      <p:bgPr>
        <a:solidFill>
          <a:schemeClr val="lt1"/>
        </a:solidFill>
        <a:effectLst/>
      </p:bgPr>
    </p:bg>
    <p:spTree>
      <p:nvGrpSpPr>
        <p:cNvPr id="1" name="Shape 173"/>
        <p:cNvGrpSpPr/>
        <p:nvPr/>
      </p:nvGrpSpPr>
      <p:grpSpPr>
        <a:xfrm>
          <a:off x="0" y="0"/>
          <a:ext cx="0" cy="0"/>
          <a:chOff x="0" y="0"/>
          <a:chExt cx="0" cy="0"/>
        </a:xfrm>
      </p:grpSpPr>
      <p:sp>
        <p:nvSpPr>
          <p:cNvPr id="174" name="Google Shape;174;p42"/>
          <p:cNvSpPr txBox="1">
            <a:spLocks noGrp="1"/>
          </p:cNvSpPr>
          <p:nvPr>
            <p:ph type="ctrTitle"/>
          </p:nvPr>
        </p:nvSpPr>
        <p:spPr>
          <a:xfrm>
            <a:off x="2167128" y="1815465"/>
            <a:ext cx="4544568" cy="1993392"/>
          </a:xfrm>
          <a:prstGeom prst="rect">
            <a:avLst/>
          </a:prstGeom>
          <a:noFill/>
          <a:ln>
            <a:noFill/>
          </a:ln>
        </p:spPr>
        <p:txBody>
          <a:bodyPr spcFirstLastPara="1" wrap="square" lIns="0" tIns="0" rIns="0" bIns="0" anchor="ctr" anchorCtr="0">
            <a:noAutofit/>
          </a:bodyPr>
          <a:lstStyle>
            <a:lvl1pPr lvl="0" algn="l">
              <a:lnSpc>
                <a:spcPct val="90000"/>
              </a:lnSpc>
              <a:spcBef>
                <a:spcPts val="0"/>
              </a:spcBef>
              <a:spcAft>
                <a:spcPts val="0"/>
              </a:spcAft>
              <a:buClr>
                <a:schemeClr val="dk2"/>
              </a:buClr>
              <a:buSzPts val="3600"/>
              <a:buFont typeface="Arial Black"/>
              <a:buNone/>
              <a:defRPr sz="3600"/>
            </a:lvl1pPr>
            <a:lvl2pPr lvl="1">
              <a:spcBef>
                <a:spcPts val="120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5" name="Google Shape;175;p42"/>
          <p:cNvSpPr txBox="1">
            <a:spLocks noGrp="1"/>
          </p:cNvSpPr>
          <p:nvPr>
            <p:ph type="subTitle" idx="1"/>
          </p:nvPr>
        </p:nvSpPr>
        <p:spPr>
          <a:xfrm>
            <a:off x="2167128" y="3927729"/>
            <a:ext cx="4544568" cy="276999"/>
          </a:xfrm>
          <a:prstGeom prst="rect">
            <a:avLst/>
          </a:prstGeom>
          <a:noFill/>
          <a:ln>
            <a:noFill/>
          </a:ln>
        </p:spPr>
        <p:txBody>
          <a:bodyPr spcFirstLastPara="1" wrap="square" lIns="0" tIns="0" rIns="0" bIns="0" anchor="t" anchorCtr="0">
            <a:spAutoFit/>
          </a:bodyPr>
          <a:lstStyle>
            <a:lvl1pPr marR="0" lvl="0" algn="l">
              <a:lnSpc>
                <a:spcPct val="100000"/>
              </a:lnSpc>
              <a:spcBef>
                <a:spcPts val="0"/>
              </a:spcBef>
              <a:spcAft>
                <a:spcPts val="0"/>
              </a:spcAft>
              <a:buClr>
                <a:schemeClr val="dk1"/>
              </a:buClr>
              <a:buSzPts val="1800"/>
              <a:buFont typeface="Arial"/>
              <a:buNone/>
              <a:defRPr sz="1800"/>
            </a:lvl1pPr>
            <a:lvl2pPr lvl="1" algn="ctr">
              <a:lnSpc>
                <a:spcPct val="90000"/>
              </a:lnSpc>
              <a:spcBef>
                <a:spcPts val="1200"/>
              </a:spcBef>
              <a:spcAft>
                <a:spcPts val="0"/>
              </a:spcAft>
              <a:buClr>
                <a:schemeClr val="dk1"/>
              </a:buClr>
              <a:buSzPts val="2000"/>
              <a:buNone/>
              <a:defRPr sz="2000"/>
            </a:lvl2pPr>
            <a:lvl3pPr lvl="2" algn="ctr">
              <a:lnSpc>
                <a:spcPct val="90000"/>
              </a:lnSpc>
              <a:spcBef>
                <a:spcPts val="1200"/>
              </a:spcBef>
              <a:spcAft>
                <a:spcPts val="0"/>
              </a:spcAft>
              <a:buClr>
                <a:schemeClr val="dk1"/>
              </a:buClr>
              <a:buSzPts val="1800"/>
              <a:buNone/>
              <a:defRPr sz="1800"/>
            </a:lvl3pPr>
            <a:lvl4pPr lvl="3" algn="ctr">
              <a:lnSpc>
                <a:spcPct val="90000"/>
              </a:lnSpc>
              <a:spcBef>
                <a:spcPts val="1200"/>
              </a:spcBef>
              <a:spcAft>
                <a:spcPts val="0"/>
              </a:spcAft>
              <a:buClr>
                <a:schemeClr val="dk1"/>
              </a:buClr>
              <a:buSzPts val="1600"/>
              <a:buNone/>
              <a:defRPr sz="1600"/>
            </a:lvl4pPr>
            <a:lvl5pPr lvl="4" algn="ctr">
              <a:lnSpc>
                <a:spcPct val="90000"/>
              </a:lnSpc>
              <a:spcBef>
                <a:spcPts val="12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76" name="Google Shape;176;p42"/>
          <p:cNvSpPr/>
          <p:nvPr/>
        </p:nvSpPr>
        <p:spPr>
          <a:xfrm>
            <a:off x="1591056" y="1344168"/>
            <a:ext cx="164592" cy="3291840"/>
          </a:xfrm>
          <a:prstGeom prst="rect">
            <a:avLst/>
          </a:prstGeom>
          <a:solidFill>
            <a:srgbClr val="FEC10D"/>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77" name="Google Shape;177;p42"/>
          <p:cNvSpPr/>
          <p:nvPr/>
        </p:nvSpPr>
        <p:spPr>
          <a:xfrm>
            <a:off x="7059168" y="1344168"/>
            <a:ext cx="164592" cy="3291840"/>
          </a:xfrm>
          <a:prstGeom prst="rect">
            <a:avLst/>
          </a:prstGeom>
          <a:solidFill>
            <a:srgbClr val="FEC10D"/>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78" name="Google Shape;178;p42"/>
          <p:cNvSpPr txBox="1"/>
          <p:nvPr/>
        </p:nvSpPr>
        <p:spPr>
          <a:xfrm>
            <a:off x="457200" y="6199632"/>
            <a:ext cx="7095744" cy="323165"/>
          </a:xfrm>
          <a:prstGeom prst="rect">
            <a:avLst/>
          </a:prstGeom>
          <a:noFill/>
          <a:ln>
            <a:noFill/>
          </a:ln>
        </p:spPr>
        <p:txBody>
          <a:bodyPr spcFirstLastPara="1" wrap="square" lIns="0" tIns="0" rIns="0" bIns="0" anchor="b" anchorCtr="0">
            <a:spAutoFit/>
          </a:bodyPr>
          <a:lstStyle/>
          <a:p>
            <a:pPr marL="0" marR="0" lvl="0" indent="0" algn="l" rtl="0">
              <a:spcBef>
                <a:spcPts val="0"/>
              </a:spcBef>
              <a:spcAft>
                <a:spcPts val="0"/>
              </a:spcAft>
              <a:buNone/>
            </a:pPr>
            <a:r>
              <a:rPr lang="en-US" sz="700">
                <a:solidFill>
                  <a:schemeClr val="dk1"/>
                </a:solidFill>
                <a:latin typeface="Arial"/>
                <a:ea typeface="Arial"/>
                <a:cs typeface="Arial"/>
                <a:sym typeface="Arial"/>
              </a:rPr>
              <a:t>© 2023 Gartner, Inc. and/or its affiliates. All rights reserved. Gartner is a registered trademark of Gartner, Inc. or its affiliates. This presentation, including all supporting materials, </a:t>
            </a:r>
            <a:br>
              <a:rPr lang="en-US" sz="700">
                <a:solidFill>
                  <a:schemeClr val="dk1"/>
                </a:solidFill>
                <a:latin typeface="Arial"/>
                <a:ea typeface="Arial"/>
                <a:cs typeface="Arial"/>
                <a:sym typeface="Arial"/>
              </a:rPr>
            </a:br>
            <a:r>
              <a:rPr lang="en-US" sz="700">
                <a:solidFill>
                  <a:schemeClr val="dk1"/>
                </a:solidFill>
                <a:latin typeface="Arial"/>
                <a:ea typeface="Arial"/>
                <a:cs typeface="Arial"/>
                <a:sym typeface="Arial"/>
              </a:rPr>
              <a:t>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a:p>
        </p:txBody>
      </p:sp>
      <p:pic>
        <p:nvPicPr>
          <p:cNvPr id="179" name="Google Shape;179;p42"/>
          <p:cNvPicPr preferRelativeResize="0"/>
          <p:nvPr/>
        </p:nvPicPr>
        <p:blipFill rotWithShape="1">
          <a:blip r:embed="rId2">
            <a:alphaModFix/>
          </a:blip>
          <a:srcRect/>
          <a:stretch/>
        </p:blipFill>
        <p:spPr>
          <a:xfrm>
            <a:off x="9686167" y="6056352"/>
            <a:ext cx="2057400" cy="468272"/>
          </a:xfrm>
          <a:prstGeom prst="rect">
            <a:avLst/>
          </a:prstGeom>
          <a:noFill/>
          <a:ln>
            <a:noFill/>
          </a:ln>
        </p:spPr>
      </p:pic>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matchingName="Title Slide W1_Rose">
  <p:cSld name="Title Slide W1_Rose">
    <p:bg>
      <p:bgPr>
        <a:solidFill>
          <a:schemeClr val="lt1"/>
        </a:solidFill>
        <a:effectLst/>
      </p:bgPr>
    </p:bg>
    <p:spTree>
      <p:nvGrpSpPr>
        <p:cNvPr id="1" name="Shape 180"/>
        <p:cNvGrpSpPr/>
        <p:nvPr/>
      </p:nvGrpSpPr>
      <p:grpSpPr>
        <a:xfrm>
          <a:off x="0" y="0"/>
          <a:ext cx="0" cy="0"/>
          <a:chOff x="0" y="0"/>
          <a:chExt cx="0" cy="0"/>
        </a:xfrm>
      </p:grpSpPr>
      <p:sp>
        <p:nvSpPr>
          <p:cNvPr id="181" name="Google Shape;181;p43"/>
          <p:cNvSpPr txBox="1">
            <a:spLocks noGrp="1"/>
          </p:cNvSpPr>
          <p:nvPr>
            <p:ph type="ctrTitle"/>
          </p:nvPr>
        </p:nvSpPr>
        <p:spPr>
          <a:xfrm>
            <a:off x="2167128" y="1815465"/>
            <a:ext cx="4544568" cy="1993392"/>
          </a:xfrm>
          <a:prstGeom prst="rect">
            <a:avLst/>
          </a:prstGeom>
          <a:noFill/>
          <a:ln>
            <a:noFill/>
          </a:ln>
        </p:spPr>
        <p:txBody>
          <a:bodyPr spcFirstLastPara="1" wrap="square" lIns="0" tIns="0" rIns="0" bIns="0" anchor="ctr" anchorCtr="0">
            <a:noAutofit/>
          </a:bodyPr>
          <a:lstStyle>
            <a:lvl1pPr lvl="0" algn="l">
              <a:lnSpc>
                <a:spcPct val="90000"/>
              </a:lnSpc>
              <a:spcBef>
                <a:spcPts val="0"/>
              </a:spcBef>
              <a:spcAft>
                <a:spcPts val="0"/>
              </a:spcAft>
              <a:buClr>
                <a:schemeClr val="dk2"/>
              </a:buClr>
              <a:buSzPts val="3600"/>
              <a:buFont typeface="Arial Black"/>
              <a:buNone/>
              <a:defRPr sz="3600"/>
            </a:lvl1pPr>
            <a:lvl2pPr lvl="1">
              <a:spcBef>
                <a:spcPts val="120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82" name="Google Shape;182;p43"/>
          <p:cNvSpPr txBox="1">
            <a:spLocks noGrp="1"/>
          </p:cNvSpPr>
          <p:nvPr>
            <p:ph type="subTitle" idx="1"/>
          </p:nvPr>
        </p:nvSpPr>
        <p:spPr>
          <a:xfrm>
            <a:off x="2167128" y="3927729"/>
            <a:ext cx="4544568" cy="276999"/>
          </a:xfrm>
          <a:prstGeom prst="rect">
            <a:avLst/>
          </a:prstGeom>
          <a:noFill/>
          <a:ln>
            <a:noFill/>
          </a:ln>
        </p:spPr>
        <p:txBody>
          <a:bodyPr spcFirstLastPara="1" wrap="square" lIns="0" tIns="0" rIns="0" bIns="0" anchor="t" anchorCtr="0">
            <a:spAutoFit/>
          </a:bodyPr>
          <a:lstStyle>
            <a:lvl1pPr marR="0" lvl="0" algn="l">
              <a:lnSpc>
                <a:spcPct val="100000"/>
              </a:lnSpc>
              <a:spcBef>
                <a:spcPts val="0"/>
              </a:spcBef>
              <a:spcAft>
                <a:spcPts val="0"/>
              </a:spcAft>
              <a:buClr>
                <a:schemeClr val="dk1"/>
              </a:buClr>
              <a:buSzPts val="1800"/>
              <a:buFont typeface="Arial"/>
              <a:buNone/>
              <a:defRPr sz="1800"/>
            </a:lvl1pPr>
            <a:lvl2pPr lvl="1" algn="ctr">
              <a:lnSpc>
                <a:spcPct val="90000"/>
              </a:lnSpc>
              <a:spcBef>
                <a:spcPts val="1200"/>
              </a:spcBef>
              <a:spcAft>
                <a:spcPts val="0"/>
              </a:spcAft>
              <a:buClr>
                <a:schemeClr val="dk1"/>
              </a:buClr>
              <a:buSzPts val="2000"/>
              <a:buNone/>
              <a:defRPr sz="2000"/>
            </a:lvl2pPr>
            <a:lvl3pPr lvl="2" algn="ctr">
              <a:lnSpc>
                <a:spcPct val="90000"/>
              </a:lnSpc>
              <a:spcBef>
                <a:spcPts val="1200"/>
              </a:spcBef>
              <a:spcAft>
                <a:spcPts val="0"/>
              </a:spcAft>
              <a:buClr>
                <a:schemeClr val="dk1"/>
              </a:buClr>
              <a:buSzPts val="1800"/>
              <a:buNone/>
              <a:defRPr sz="1800"/>
            </a:lvl3pPr>
            <a:lvl4pPr lvl="3" algn="ctr">
              <a:lnSpc>
                <a:spcPct val="90000"/>
              </a:lnSpc>
              <a:spcBef>
                <a:spcPts val="1200"/>
              </a:spcBef>
              <a:spcAft>
                <a:spcPts val="0"/>
              </a:spcAft>
              <a:buClr>
                <a:schemeClr val="dk1"/>
              </a:buClr>
              <a:buSzPts val="1600"/>
              <a:buNone/>
              <a:defRPr sz="1600"/>
            </a:lvl4pPr>
            <a:lvl5pPr lvl="4" algn="ctr">
              <a:lnSpc>
                <a:spcPct val="90000"/>
              </a:lnSpc>
              <a:spcBef>
                <a:spcPts val="12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3" name="Google Shape;183;p43"/>
          <p:cNvSpPr/>
          <p:nvPr/>
        </p:nvSpPr>
        <p:spPr>
          <a:xfrm>
            <a:off x="1591056" y="1344168"/>
            <a:ext cx="164592" cy="3291840"/>
          </a:xfrm>
          <a:prstGeom prst="rect">
            <a:avLst/>
          </a:prstGeom>
          <a:solidFill>
            <a:srgbClr val="E81159"/>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84" name="Google Shape;184;p43"/>
          <p:cNvSpPr/>
          <p:nvPr/>
        </p:nvSpPr>
        <p:spPr>
          <a:xfrm>
            <a:off x="7059168" y="1344168"/>
            <a:ext cx="164592" cy="3291840"/>
          </a:xfrm>
          <a:prstGeom prst="rect">
            <a:avLst/>
          </a:prstGeom>
          <a:solidFill>
            <a:srgbClr val="E81159"/>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85" name="Google Shape;185;p43"/>
          <p:cNvSpPr txBox="1"/>
          <p:nvPr/>
        </p:nvSpPr>
        <p:spPr>
          <a:xfrm>
            <a:off x="457200" y="6199632"/>
            <a:ext cx="7095744" cy="323165"/>
          </a:xfrm>
          <a:prstGeom prst="rect">
            <a:avLst/>
          </a:prstGeom>
          <a:noFill/>
          <a:ln>
            <a:noFill/>
          </a:ln>
        </p:spPr>
        <p:txBody>
          <a:bodyPr spcFirstLastPara="1" wrap="square" lIns="0" tIns="0" rIns="0" bIns="0" anchor="b" anchorCtr="0">
            <a:spAutoFit/>
          </a:bodyPr>
          <a:lstStyle/>
          <a:p>
            <a:pPr marL="0" marR="0" lvl="0" indent="0" algn="l" rtl="0">
              <a:spcBef>
                <a:spcPts val="0"/>
              </a:spcBef>
              <a:spcAft>
                <a:spcPts val="0"/>
              </a:spcAft>
              <a:buNone/>
            </a:pPr>
            <a:r>
              <a:rPr lang="en-US" sz="700">
                <a:solidFill>
                  <a:schemeClr val="dk1"/>
                </a:solidFill>
                <a:latin typeface="Arial"/>
                <a:ea typeface="Arial"/>
                <a:cs typeface="Arial"/>
                <a:sym typeface="Arial"/>
              </a:rPr>
              <a:t>© 2023 Gartner, Inc. and/or its affiliates. All rights reserved. Gartner is a registered trademark of Gartner, Inc. or its affiliates. This presentation, including all supporting materials, </a:t>
            </a:r>
            <a:br>
              <a:rPr lang="en-US" sz="700">
                <a:solidFill>
                  <a:schemeClr val="dk1"/>
                </a:solidFill>
                <a:latin typeface="Arial"/>
                <a:ea typeface="Arial"/>
                <a:cs typeface="Arial"/>
                <a:sym typeface="Arial"/>
              </a:rPr>
            </a:br>
            <a:r>
              <a:rPr lang="en-US" sz="700">
                <a:solidFill>
                  <a:schemeClr val="dk1"/>
                </a:solidFill>
                <a:latin typeface="Arial"/>
                <a:ea typeface="Arial"/>
                <a:cs typeface="Arial"/>
                <a:sym typeface="Arial"/>
              </a:rPr>
              <a:t>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a:p>
        </p:txBody>
      </p:sp>
      <p:pic>
        <p:nvPicPr>
          <p:cNvPr id="186" name="Google Shape;186;p43"/>
          <p:cNvPicPr preferRelativeResize="0"/>
          <p:nvPr/>
        </p:nvPicPr>
        <p:blipFill rotWithShape="1">
          <a:blip r:embed="rId2">
            <a:alphaModFix/>
          </a:blip>
          <a:srcRect/>
          <a:stretch/>
        </p:blipFill>
        <p:spPr>
          <a:xfrm>
            <a:off x="9686167" y="6056352"/>
            <a:ext cx="2057400" cy="468272"/>
          </a:xfrm>
          <a:prstGeom prst="rect">
            <a:avLst/>
          </a:prstGeom>
          <a:noFill/>
          <a:ln>
            <a:noFill/>
          </a:ln>
        </p:spPr>
      </p:pic>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matchingName="Divider W1_Steel">
  <p:cSld name="Divider W1_Steel">
    <p:spTree>
      <p:nvGrpSpPr>
        <p:cNvPr id="1" name="Shape 187"/>
        <p:cNvGrpSpPr/>
        <p:nvPr/>
      </p:nvGrpSpPr>
      <p:grpSpPr>
        <a:xfrm>
          <a:off x="0" y="0"/>
          <a:ext cx="0" cy="0"/>
          <a:chOff x="0" y="0"/>
          <a:chExt cx="0" cy="0"/>
        </a:xfrm>
      </p:grpSpPr>
      <p:sp>
        <p:nvSpPr>
          <p:cNvPr id="188" name="Google Shape;188;p44"/>
          <p:cNvSpPr txBox="1">
            <a:spLocks noGrp="1"/>
          </p:cNvSpPr>
          <p:nvPr>
            <p:ph type="title"/>
          </p:nvPr>
        </p:nvSpPr>
        <p:spPr>
          <a:xfrm>
            <a:off x="2057400" y="1527048"/>
            <a:ext cx="4910328" cy="2935224"/>
          </a:xfrm>
          <a:prstGeom prst="rect">
            <a:avLst/>
          </a:prstGeom>
          <a:noFill/>
          <a:ln>
            <a:noFill/>
          </a:ln>
        </p:spPr>
        <p:txBody>
          <a:bodyPr spcFirstLastPara="1" wrap="square" lIns="0" tIns="0" rIns="0" bIns="0" anchor="ctr" anchorCtr="0">
            <a:noAutofit/>
          </a:bodyPr>
          <a:lstStyle>
            <a:lvl1pPr lvl="0" algn="l">
              <a:lnSpc>
                <a:spcPct val="100000"/>
              </a:lnSpc>
              <a:spcBef>
                <a:spcPts val="0"/>
              </a:spcBef>
              <a:spcAft>
                <a:spcPts val="0"/>
              </a:spcAft>
              <a:buClr>
                <a:schemeClr val="dk2"/>
              </a:buClr>
              <a:buSzPts val="3200"/>
              <a:buFont typeface="Arial Black"/>
              <a:buNone/>
              <a:defRPr sz="3200"/>
            </a:lvl1pPr>
            <a:lvl2pPr lvl="1">
              <a:spcBef>
                <a:spcPts val="120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89" name="Google Shape;189;p44"/>
          <p:cNvSpPr/>
          <p:nvPr/>
        </p:nvSpPr>
        <p:spPr>
          <a:xfrm>
            <a:off x="0" y="1353312"/>
            <a:ext cx="1755648" cy="3291840"/>
          </a:xfrm>
          <a:prstGeom prst="rect">
            <a:avLst/>
          </a:prstGeom>
          <a:solidFill>
            <a:schemeClr val="accent2"/>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90" name="Google Shape;190;p44"/>
          <p:cNvSpPr/>
          <p:nvPr/>
        </p:nvSpPr>
        <p:spPr>
          <a:xfrm>
            <a:off x="7141464" y="1353312"/>
            <a:ext cx="5047488" cy="3291840"/>
          </a:xfrm>
          <a:prstGeom prst="rect">
            <a:avLst/>
          </a:prstGeom>
          <a:solidFill>
            <a:schemeClr val="accent2"/>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matchingName="Divider W1_Surf">
  <p:cSld name="Divider W1_Surf">
    <p:spTree>
      <p:nvGrpSpPr>
        <p:cNvPr id="1" name="Shape 191"/>
        <p:cNvGrpSpPr/>
        <p:nvPr/>
      </p:nvGrpSpPr>
      <p:grpSpPr>
        <a:xfrm>
          <a:off x="0" y="0"/>
          <a:ext cx="0" cy="0"/>
          <a:chOff x="0" y="0"/>
          <a:chExt cx="0" cy="0"/>
        </a:xfrm>
      </p:grpSpPr>
      <p:sp>
        <p:nvSpPr>
          <p:cNvPr id="192" name="Google Shape;192;p45"/>
          <p:cNvSpPr txBox="1">
            <a:spLocks noGrp="1"/>
          </p:cNvSpPr>
          <p:nvPr>
            <p:ph type="title"/>
          </p:nvPr>
        </p:nvSpPr>
        <p:spPr>
          <a:xfrm>
            <a:off x="2057400" y="1527048"/>
            <a:ext cx="4910328" cy="2935224"/>
          </a:xfrm>
          <a:prstGeom prst="rect">
            <a:avLst/>
          </a:prstGeom>
          <a:noFill/>
          <a:ln>
            <a:noFill/>
          </a:ln>
        </p:spPr>
        <p:txBody>
          <a:bodyPr spcFirstLastPara="1" wrap="square" lIns="0" tIns="0" rIns="0" bIns="0" anchor="ctr" anchorCtr="0">
            <a:noAutofit/>
          </a:bodyPr>
          <a:lstStyle>
            <a:lvl1pPr lvl="0" algn="l">
              <a:lnSpc>
                <a:spcPct val="100000"/>
              </a:lnSpc>
              <a:spcBef>
                <a:spcPts val="0"/>
              </a:spcBef>
              <a:spcAft>
                <a:spcPts val="0"/>
              </a:spcAft>
              <a:buClr>
                <a:schemeClr val="dk2"/>
              </a:buClr>
              <a:buSzPts val="3200"/>
              <a:buFont typeface="Arial Black"/>
              <a:buNone/>
              <a:defRPr sz="3200"/>
            </a:lvl1pPr>
            <a:lvl2pPr lvl="1">
              <a:spcBef>
                <a:spcPts val="120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3" name="Google Shape;193;p45"/>
          <p:cNvSpPr/>
          <p:nvPr/>
        </p:nvSpPr>
        <p:spPr>
          <a:xfrm>
            <a:off x="0" y="1353312"/>
            <a:ext cx="1755648" cy="3291840"/>
          </a:xfrm>
          <a:prstGeom prst="rect">
            <a:avLst/>
          </a:prstGeom>
          <a:solidFill>
            <a:srgbClr val="06C4B0"/>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94" name="Google Shape;194;p45"/>
          <p:cNvSpPr/>
          <p:nvPr/>
        </p:nvSpPr>
        <p:spPr>
          <a:xfrm>
            <a:off x="7141464" y="1353312"/>
            <a:ext cx="5047488" cy="3291840"/>
          </a:xfrm>
          <a:prstGeom prst="rect">
            <a:avLst/>
          </a:prstGeom>
          <a:solidFill>
            <a:srgbClr val="06C4B0"/>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matchingName="Divider W1_Tang">
  <p:cSld name="Divider W1_Tang">
    <p:spTree>
      <p:nvGrpSpPr>
        <p:cNvPr id="1" name="Shape 195"/>
        <p:cNvGrpSpPr/>
        <p:nvPr/>
      </p:nvGrpSpPr>
      <p:grpSpPr>
        <a:xfrm>
          <a:off x="0" y="0"/>
          <a:ext cx="0" cy="0"/>
          <a:chOff x="0" y="0"/>
          <a:chExt cx="0" cy="0"/>
        </a:xfrm>
      </p:grpSpPr>
      <p:sp>
        <p:nvSpPr>
          <p:cNvPr id="196" name="Google Shape;196;p46"/>
          <p:cNvSpPr txBox="1">
            <a:spLocks noGrp="1"/>
          </p:cNvSpPr>
          <p:nvPr>
            <p:ph type="title"/>
          </p:nvPr>
        </p:nvSpPr>
        <p:spPr>
          <a:xfrm>
            <a:off x="2057400" y="1527048"/>
            <a:ext cx="4910328" cy="2935224"/>
          </a:xfrm>
          <a:prstGeom prst="rect">
            <a:avLst/>
          </a:prstGeom>
          <a:noFill/>
          <a:ln>
            <a:noFill/>
          </a:ln>
        </p:spPr>
        <p:txBody>
          <a:bodyPr spcFirstLastPara="1" wrap="square" lIns="0" tIns="0" rIns="0" bIns="0" anchor="ctr" anchorCtr="0">
            <a:noAutofit/>
          </a:bodyPr>
          <a:lstStyle>
            <a:lvl1pPr lvl="0" algn="l">
              <a:lnSpc>
                <a:spcPct val="100000"/>
              </a:lnSpc>
              <a:spcBef>
                <a:spcPts val="0"/>
              </a:spcBef>
              <a:spcAft>
                <a:spcPts val="0"/>
              </a:spcAft>
              <a:buClr>
                <a:schemeClr val="dk2"/>
              </a:buClr>
              <a:buSzPts val="3200"/>
              <a:buFont typeface="Arial Black"/>
              <a:buNone/>
              <a:defRPr sz="3200"/>
            </a:lvl1pPr>
            <a:lvl2pPr lvl="1">
              <a:spcBef>
                <a:spcPts val="120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7" name="Google Shape;197;p46"/>
          <p:cNvSpPr/>
          <p:nvPr/>
        </p:nvSpPr>
        <p:spPr>
          <a:xfrm>
            <a:off x="0" y="1353312"/>
            <a:ext cx="1755648" cy="3291840"/>
          </a:xfrm>
          <a:prstGeom prst="rect">
            <a:avLst/>
          </a:prstGeom>
          <a:solidFill>
            <a:schemeClr val="accent5"/>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98" name="Google Shape;198;p46"/>
          <p:cNvSpPr/>
          <p:nvPr/>
        </p:nvSpPr>
        <p:spPr>
          <a:xfrm>
            <a:off x="7141464" y="1353312"/>
            <a:ext cx="5047488" cy="3291840"/>
          </a:xfrm>
          <a:prstGeom prst="rect">
            <a:avLst/>
          </a:prstGeom>
          <a:solidFill>
            <a:schemeClr val="accent5"/>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matchingName="Divider W1_Lemon">
  <p:cSld name="Divider W1_Lemon">
    <p:spTree>
      <p:nvGrpSpPr>
        <p:cNvPr id="1" name="Shape 199"/>
        <p:cNvGrpSpPr/>
        <p:nvPr/>
      </p:nvGrpSpPr>
      <p:grpSpPr>
        <a:xfrm>
          <a:off x="0" y="0"/>
          <a:ext cx="0" cy="0"/>
          <a:chOff x="0" y="0"/>
          <a:chExt cx="0" cy="0"/>
        </a:xfrm>
      </p:grpSpPr>
      <p:sp>
        <p:nvSpPr>
          <p:cNvPr id="200" name="Google Shape;200;p47"/>
          <p:cNvSpPr txBox="1">
            <a:spLocks noGrp="1"/>
          </p:cNvSpPr>
          <p:nvPr>
            <p:ph type="title"/>
          </p:nvPr>
        </p:nvSpPr>
        <p:spPr>
          <a:xfrm>
            <a:off x="2057400" y="1527048"/>
            <a:ext cx="4910328" cy="2935224"/>
          </a:xfrm>
          <a:prstGeom prst="rect">
            <a:avLst/>
          </a:prstGeom>
          <a:noFill/>
          <a:ln>
            <a:noFill/>
          </a:ln>
        </p:spPr>
        <p:txBody>
          <a:bodyPr spcFirstLastPara="1" wrap="square" lIns="0" tIns="0" rIns="0" bIns="0" anchor="ctr" anchorCtr="0">
            <a:noAutofit/>
          </a:bodyPr>
          <a:lstStyle>
            <a:lvl1pPr lvl="0" algn="l">
              <a:lnSpc>
                <a:spcPct val="100000"/>
              </a:lnSpc>
              <a:spcBef>
                <a:spcPts val="0"/>
              </a:spcBef>
              <a:spcAft>
                <a:spcPts val="0"/>
              </a:spcAft>
              <a:buClr>
                <a:schemeClr val="dk2"/>
              </a:buClr>
              <a:buSzPts val="3200"/>
              <a:buFont typeface="Arial Black"/>
              <a:buNone/>
              <a:defRPr sz="3200"/>
            </a:lvl1pPr>
            <a:lvl2pPr lvl="1">
              <a:spcBef>
                <a:spcPts val="120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01" name="Google Shape;201;p47"/>
          <p:cNvSpPr/>
          <p:nvPr/>
        </p:nvSpPr>
        <p:spPr>
          <a:xfrm>
            <a:off x="0" y="1353312"/>
            <a:ext cx="1755648" cy="3291840"/>
          </a:xfrm>
          <a:prstGeom prst="rect">
            <a:avLst/>
          </a:prstGeom>
          <a:solidFill>
            <a:schemeClr val="accent6"/>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02" name="Google Shape;202;p47"/>
          <p:cNvSpPr/>
          <p:nvPr/>
        </p:nvSpPr>
        <p:spPr>
          <a:xfrm>
            <a:off x="7141464" y="1353312"/>
            <a:ext cx="5047488" cy="3291840"/>
          </a:xfrm>
          <a:prstGeom prst="rect">
            <a:avLst/>
          </a:prstGeom>
          <a:solidFill>
            <a:schemeClr val="accent6"/>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matchingName="Divider W1_Rose">
  <p:cSld name="Divider W1_Rose">
    <p:spTree>
      <p:nvGrpSpPr>
        <p:cNvPr id="1" name="Shape 203"/>
        <p:cNvGrpSpPr/>
        <p:nvPr/>
      </p:nvGrpSpPr>
      <p:grpSpPr>
        <a:xfrm>
          <a:off x="0" y="0"/>
          <a:ext cx="0" cy="0"/>
          <a:chOff x="0" y="0"/>
          <a:chExt cx="0" cy="0"/>
        </a:xfrm>
      </p:grpSpPr>
      <p:sp>
        <p:nvSpPr>
          <p:cNvPr id="204" name="Google Shape;204;p48"/>
          <p:cNvSpPr txBox="1">
            <a:spLocks noGrp="1"/>
          </p:cNvSpPr>
          <p:nvPr>
            <p:ph type="title"/>
          </p:nvPr>
        </p:nvSpPr>
        <p:spPr>
          <a:xfrm>
            <a:off x="2057400" y="1527048"/>
            <a:ext cx="4910328" cy="2935224"/>
          </a:xfrm>
          <a:prstGeom prst="rect">
            <a:avLst/>
          </a:prstGeom>
          <a:noFill/>
          <a:ln>
            <a:noFill/>
          </a:ln>
        </p:spPr>
        <p:txBody>
          <a:bodyPr spcFirstLastPara="1" wrap="square" lIns="0" tIns="0" rIns="0" bIns="0" anchor="ctr" anchorCtr="0">
            <a:noAutofit/>
          </a:bodyPr>
          <a:lstStyle>
            <a:lvl1pPr lvl="0" algn="l">
              <a:lnSpc>
                <a:spcPct val="100000"/>
              </a:lnSpc>
              <a:spcBef>
                <a:spcPts val="0"/>
              </a:spcBef>
              <a:spcAft>
                <a:spcPts val="0"/>
              </a:spcAft>
              <a:buClr>
                <a:schemeClr val="dk2"/>
              </a:buClr>
              <a:buSzPts val="3200"/>
              <a:buFont typeface="Arial Black"/>
              <a:buNone/>
              <a:defRPr sz="3200"/>
            </a:lvl1pPr>
            <a:lvl2pPr lvl="1">
              <a:spcBef>
                <a:spcPts val="120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05" name="Google Shape;205;p48"/>
          <p:cNvSpPr/>
          <p:nvPr/>
        </p:nvSpPr>
        <p:spPr>
          <a:xfrm>
            <a:off x="0" y="1353312"/>
            <a:ext cx="1755648" cy="3291840"/>
          </a:xfrm>
          <a:prstGeom prst="rect">
            <a:avLst/>
          </a:prstGeom>
          <a:solidFill>
            <a:srgbClr val="E81159"/>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06" name="Google Shape;206;p48"/>
          <p:cNvSpPr/>
          <p:nvPr/>
        </p:nvSpPr>
        <p:spPr>
          <a:xfrm>
            <a:off x="7141464" y="1353312"/>
            <a:ext cx="5047488" cy="3291840"/>
          </a:xfrm>
          <a:prstGeom prst="rect">
            <a:avLst/>
          </a:prstGeom>
          <a:solidFill>
            <a:srgbClr val="E81159"/>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Title Slide">
  <p:cSld name="Title Slide">
    <p:bg>
      <p:bgPr>
        <a:solidFill>
          <a:schemeClr val="dk2"/>
        </a:solidFill>
        <a:effectLst/>
      </p:bgPr>
    </p:bg>
    <p:spTree>
      <p:nvGrpSpPr>
        <p:cNvPr id="1" name="Shape 38"/>
        <p:cNvGrpSpPr/>
        <p:nvPr/>
      </p:nvGrpSpPr>
      <p:grpSpPr>
        <a:xfrm>
          <a:off x="0" y="0"/>
          <a:ext cx="0" cy="0"/>
          <a:chOff x="0" y="0"/>
          <a:chExt cx="0" cy="0"/>
        </a:xfrm>
      </p:grpSpPr>
      <p:sp>
        <p:nvSpPr>
          <p:cNvPr id="39" name="Google Shape;39;p8"/>
          <p:cNvSpPr txBox="1">
            <a:spLocks noGrp="1"/>
          </p:cNvSpPr>
          <p:nvPr>
            <p:ph type="ctrTitle"/>
          </p:nvPr>
        </p:nvSpPr>
        <p:spPr>
          <a:xfrm>
            <a:off x="2167128" y="1815465"/>
            <a:ext cx="4544568" cy="1993392"/>
          </a:xfrm>
          <a:prstGeom prst="rect">
            <a:avLst/>
          </a:prstGeom>
          <a:noFill/>
          <a:ln>
            <a:noFill/>
          </a:ln>
        </p:spPr>
        <p:txBody>
          <a:bodyPr spcFirstLastPara="1" wrap="square" lIns="0" tIns="0" rIns="0" bIns="0" anchor="ctr" anchorCtr="0">
            <a:noAutofit/>
          </a:bodyPr>
          <a:lstStyle>
            <a:lvl1pPr lvl="0" algn="l">
              <a:lnSpc>
                <a:spcPct val="90000"/>
              </a:lnSpc>
              <a:spcBef>
                <a:spcPts val="0"/>
              </a:spcBef>
              <a:spcAft>
                <a:spcPts val="0"/>
              </a:spcAft>
              <a:buClr>
                <a:schemeClr val="lt2"/>
              </a:buClr>
              <a:buSzPts val="3600"/>
              <a:buFont typeface="Arial Black"/>
              <a:buNone/>
              <a:defRPr sz="3600"/>
            </a:lvl1pPr>
            <a:lvl2pPr lvl="1">
              <a:spcBef>
                <a:spcPts val="120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0" name="Google Shape;40;p8"/>
          <p:cNvSpPr txBox="1">
            <a:spLocks noGrp="1"/>
          </p:cNvSpPr>
          <p:nvPr>
            <p:ph type="subTitle" idx="1"/>
          </p:nvPr>
        </p:nvSpPr>
        <p:spPr>
          <a:xfrm>
            <a:off x="2167128" y="3927729"/>
            <a:ext cx="4544568" cy="276999"/>
          </a:xfrm>
          <a:prstGeom prst="rect">
            <a:avLst/>
          </a:prstGeom>
          <a:noFill/>
          <a:ln>
            <a:noFill/>
          </a:ln>
        </p:spPr>
        <p:txBody>
          <a:bodyPr spcFirstLastPara="1" wrap="square" lIns="0" tIns="0" rIns="0" bIns="0" anchor="t" anchorCtr="0">
            <a:spAutoFit/>
          </a:bodyPr>
          <a:lstStyle>
            <a:lvl1pPr marR="0" lvl="0" algn="l">
              <a:lnSpc>
                <a:spcPct val="100000"/>
              </a:lnSpc>
              <a:spcBef>
                <a:spcPts val="0"/>
              </a:spcBef>
              <a:spcAft>
                <a:spcPts val="0"/>
              </a:spcAft>
              <a:buClr>
                <a:schemeClr val="lt1"/>
              </a:buClr>
              <a:buSzPts val="1800"/>
              <a:buFont typeface="Arial"/>
              <a:buNone/>
              <a:defRPr sz="1800"/>
            </a:lvl1pPr>
            <a:lvl2pPr lvl="1" algn="ctr">
              <a:lnSpc>
                <a:spcPct val="90000"/>
              </a:lnSpc>
              <a:spcBef>
                <a:spcPts val="1200"/>
              </a:spcBef>
              <a:spcAft>
                <a:spcPts val="0"/>
              </a:spcAft>
              <a:buClr>
                <a:schemeClr val="lt1"/>
              </a:buClr>
              <a:buSzPts val="2000"/>
              <a:buNone/>
              <a:defRPr sz="2000"/>
            </a:lvl2pPr>
            <a:lvl3pPr lvl="2" algn="ctr">
              <a:lnSpc>
                <a:spcPct val="90000"/>
              </a:lnSpc>
              <a:spcBef>
                <a:spcPts val="1200"/>
              </a:spcBef>
              <a:spcAft>
                <a:spcPts val="0"/>
              </a:spcAft>
              <a:buClr>
                <a:schemeClr val="lt1"/>
              </a:buClr>
              <a:buSzPts val="1800"/>
              <a:buNone/>
              <a:defRPr sz="1800"/>
            </a:lvl3pPr>
            <a:lvl4pPr lvl="3" algn="ctr">
              <a:lnSpc>
                <a:spcPct val="90000"/>
              </a:lnSpc>
              <a:spcBef>
                <a:spcPts val="1200"/>
              </a:spcBef>
              <a:spcAft>
                <a:spcPts val="0"/>
              </a:spcAft>
              <a:buClr>
                <a:schemeClr val="lt1"/>
              </a:buClr>
              <a:buSzPts val="1600"/>
              <a:buNone/>
              <a:defRPr sz="1600"/>
            </a:lvl4pPr>
            <a:lvl5pPr lvl="4" algn="ctr">
              <a:lnSpc>
                <a:spcPct val="90000"/>
              </a:lnSpc>
              <a:spcBef>
                <a:spcPts val="1200"/>
              </a:spcBef>
              <a:spcAft>
                <a:spcPts val="0"/>
              </a:spcAft>
              <a:buClr>
                <a:schemeClr val="lt1"/>
              </a:buClr>
              <a:buSzPts val="1600"/>
              <a:buNone/>
              <a:defRPr sz="1600"/>
            </a:lvl5pPr>
            <a:lvl6pPr lvl="5" algn="ctr">
              <a:lnSpc>
                <a:spcPct val="90000"/>
              </a:lnSpc>
              <a:spcBef>
                <a:spcPts val="500"/>
              </a:spcBef>
              <a:spcAft>
                <a:spcPts val="0"/>
              </a:spcAft>
              <a:buClr>
                <a:schemeClr val="lt1"/>
              </a:buClr>
              <a:buSzPts val="1600"/>
              <a:buNone/>
              <a:defRPr sz="1600"/>
            </a:lvl6pPr>
            <a:lvl7pPr lvl="6" algn="ctr">
              <a:lnSpc>
                <a:spcPct val="90000"/>
              </a:lnSpc>
              <a:spcBef>
                <a:spcPts val="500"/>
              </a:spcBef>
              <a:spcAft>
                <a:spcPts val="0"/>
              </a:spcAft>
              <a:buClr>
                <a:schemeClr val="lt1"/>
              </a:buClr>
              <a:buSzPts val="1600"/>
              <a:buNone/>
              <a:defRPr sz="1600"/>
            </a:lvl7pPr>
            <a:lvl8pPr lvl="7" algn="ctr">
              <a:lnSpc>
                <a:spcPct val="90000"/>
              </a:lnSpc>
              <a:spcBef>
                <a:spcPts val="500"/>
              </a:spcBef>
              <a:spcAft>
                <a:spcPts val="0"/>
              </a:spcAft>
              <a:buClr>
                <a:schemeClr val="lt1"/>
              </a:buClr>
              <a:buSzPts val="1600"/>
              <a:buNone/>
              <a:defRPr sz="1600"/>
            </a:lvl8pPr>
            <a:lvl9pPr lvl="8" algn="ctr">
              <a:lnSpc>
                <a:spcPct val="90000"/>
              </a:lnSpc>
              <a:spcBef>
                <a:spcPts val="500"/>
              </a:spcBef>
              <a:spcAft>
                <a:spcPts val="0"/>
              </a:spcAft>
              <a:buClr>
                <a:schemeClr val="lt1"/>
              </a:buClr>
              <a:buSzPts val="1600"/>
              <a:buNone/>
              <a:defRPr sz="1600"/>
            </a:lvl9pPr>
          </a:lstStyle>
          <a:p>
            <a:endParaRPr/>
          </a:p>
        </p:txBody>
      </p:sp>
      <p:sp>
        <p:nvSpPr>
          <p:cNvPr id="41" name="Google Shape;41;p8"/>
          <p:cNvSpPr txBox="1"/>
          <p:nvPr/>
        </p:nvSpPr>
        <p:spPr>
          <a:xfrm>
            <a:off x="457200" y="6199632"/>
            <a:ext cx="7095744" cy="323165"/>
          </a:xfrm>
          <a:prstGeom prst="rect">
            <a:avLst/>
          </a:prstGeom>
          <a:noFill/>
          <a:ln>
            <a:noFill/>
          </a:ln>
        </p:spPr>
        <p:txBody>
          <a:bodyPr spcFirstLastPara="1" wrap="square" lIns="0" tIns="0" rIns="0" bIns="0" anchor="b" anchorCtr="0">
            <a:spAutoFit/>
          </a:bodyPr>
          <a:lstStyle/>
          <a:p>
            <a:pPr marL="0" marR="0" lvl="0" indent="0" algn="l" rtl="0">
              <a:spcBef>
                <a:spcPts val="0"/>
              </a:spcBef>
              <a:spcAft>
                <a:spcPts val="0"/>
              </a:spcAft>
              <a:buNone/>
            </a:pPr>
            <a:r>
              <a:rPr lang="en-US" sz="700">
                <a:solidFill>
                  <a:schemeClr val="lt1"/>
                </a:solidFill>
                <a:latin typeface="Arial"/>
                <a:ea typeface="Arial"/>
                <a:cs typeface="Arial"/>
                <a:sym typeface="Arial"/>
              </a:rPr>
              <a:t>© 2024 Gartner, Inc. and/or its affiliates. All rights reserved. Gartner is a registered trademark of Gartner, Inc. or its affiliates. This presentation, including all supporting materials, </a:t>
            </a:r>
            <a:br>
              <a:rPr lang="en-US" sz="700">
                <a:solidFill>
                  <a:schemeClr val="lt1"/>
                </a:solidFill>
                <a:latin typeface="Arial"/>
                <a:ea typeface="Arial"/>
                <a:cs typeface="Arial"/>
                <a:sym typeface="Arial"/>
              </a:rPr>
            </a:br>
            <a:r>
              <a:rPr lang="en-US" sz="700">
                <a:solidFill>
                  <a:schemeClr val="lt1"/>
                </a:solidFill>
                <a:latin typeface="Arial"/>
                <a:ea typeface="Arial"/>
                <a:cs typeface="Arial"/>
                <a:sym typeface="Arial"/>
              </a:rPr>
              <a:t>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a:p>
        </p:txBody>
      </p:sp>
      <p:sp>
        <p:nvSpPr>
          <p:cNvPr id="42" name="Google Shape;42;p8"/>
          <p:cNvSpPr/>
          <p:nvPr/>
        </p:nvSpPr>
        <p:spPr>
          <a:xfrm>
            <a:off x="1591056" y="1344168"/>
            <a:ext cx="164592" cy="3291840"/>
          </a:xfrm>
          <a:prstGeom prst="rect">
            <a:avLst/>
          </a:prstGeom>
          <a:solidFill>
            <a:schemeClr val="accent4"/>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43" name="Google Shape;43;p8"/>
          <p:cNvSpPr/>
          <p:nvPr/>
        </p:nvSpPr>
        <p:spPr>
          <a:xfrm>
            <a:off x="7059168" y="1344168"/>
            <a:ext cx="164592" cy="3291840"/>
          </a:xfrm>
          <a:prstGeom prst="rect">
            <a:avLst/>
          </a:prstGeom>
          <a:solidFill>
            <a:schemeClr val="accent4"/>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44" name="Google Shape;44;p8"/>
          <p:cNvPicPr preferRelativeResize="0"/>
          <p:nvPr/>
        </p:nvPicPr>
        <p:blipFill rotWithShape="1">
          <a:blip r:embed="rId2">
            <a:alphaModFix/>
          </a:blip>
          <a:srcRect/>
          <a:stretch/>
        </p:blipFill>
        <p:spPr>
          <a:xfrm>
            <a:off x="9686167" y="6056352"/>
            <a:ext cx="2057400" cy="468273"/>
          </a:xfrm>
          <a:prstGeom prst="rect">
            <a:avLst/>
          </a:prstGeom>
          <a:noFill/>
          <a:ln>
            <a:noFill/>
          </a:ln>
        </p:spPr>
      </p:pic>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matchingName="Title Slide B1_Steel" type="title">
  <p:cSld name="TITLE">
    <p:bg>
      <p:bgPr>
        <a:solidFill>
          <a:schemeClr val="dk2"/>
        </a:solidFill>
        <a:effectLst/>
      </p:bgPr>
    </p:bg>
    <p:spTree>
      <p:nvGrpSpPr>
        <p:cNvPr id="1" name="Shape 213"/>
        <p:cNvGrpSpPr/>
        <p:nvPr/>
      </p:nvGrpSpPr>
      <p:grpSpPr>
        <a:xfrm>
          <a:off x="0" y="0"/>
          <a:ext cx="0" cy="0"/>
          <a:chOff x="0" y="0"/>
          <a:chExt cx="0" cy="0"/>
        </a:xfrm>
      </p:grpSpPr>
      <p:sp>
        <p:nvSpPr>
          <p:cNvPr id="214" name="Google Shape;214;p50"/>
          <p:cNvSpPr txBox="1">
            <a:spLocks noGrp="1"/>
          </p:cNvSpPr>
          <p:nvPr>
            <p:ph type="ctrTitle"/>
          </p:nvPr>
        </p:nvSpPr>
        <p:spPr>
          <a:xfrm>
            <a:off x="2167128" y="1815465"/>
            <a:ext cx="4544568" cy="1993392"/>
          </a:xfrm>
          <a:prstGeom prst="rect">
            <a:avLst/>
          </a:prstGeom>
          <a:noFill/>
          <a:ln>
            <a:noFill/>
          </a:ln>
        </p:spPr>
        <p:txBody>
          <a:bodyPr spcFirstLastPara="1" wrap="square" lIns="0" tIns="0" rIns="0" bIns="0" anchor="ctr" anchorCtr="0">
            <a:noAutofit/>
          </a:bodyPr>
          <a:lstStyle>
            <a:lvl1pPr lvl="0" algn="l">
              <a:lnSpc>
                <a:spcPct val="90000"/>
              </a:lnSpc>
              <a:spcBef>
                <a:spcPts val="0"/>
              </a:spcBef>
              <a:spcAft>
                <a:spcPts val="0"/>
              </a:spcAft>
              <a:buClr>
                <a:schemeClr val="lt2"/>
              </a:buClr>
              <a:buSzPts val="3600"/>
              <a:buFont typeface="Arial Black"/>
              <a:buNone/>
              <a:defRPr sz="3600"/>
            </a:lvl1pPr>
            <a:lvl2pPr lvl="1">
              <a:spcBef>
                <a:spcPts val="120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15" name="Google Shape;215;p50"/>
          <p:cNvSpPr txBox="1">
            <a:spLocks noGrp="1"/>
          </p:cNvSpPr>
          <p:nvPr>
            <p:ph type="subTitle" idx="1"/>
          </p:nvPr>
        </p:nvSpPr>
        <p:spPr>
          <a:xfrm>
            <a:off x="2167128" y="3927729"/>
            <a:ext cx="4544568" cy="276999"/>
          </a:xfrm>
          <a:prstGeom prst="rect">
            <a:avLst/>
          </a:prstGeom>
          <a:noFill/>
          <a:ln>
            <a:noFill/>
          </a:ln>
        </p:spPr>
        <p:txBody>
          <a:bodyPr spcFirstLastPara="1" wrap="square" lIns="0" tIns="0" rIns="0" bIns="0" anchor="t" anchorCtr="0">
            <a:spAutoFit/>
          </a:bodyPr>
          <a:lstStyle>
            <a:lvl1pPr marR="0" lvl="0" algn="l">
              <a:lnSpc>
                <a:spcPct val="100000"/>
              </a:lnSpc>
              <a:spcBef>
                <a:spcPts val="0"/>
              </a:spcBef>
              <a:spcAft>
                <a:spcPts val="0"/>
              </a:spcAft>
              <a:buClr>
                <a:schemeClr val="lt1"/>
              </a:buClr>
              <a:buSzPts val="1800"/>
              <a:buFont typeface="Arial"/>
              <a:buNone/>
              <a:defRPr sz="1800"/>
            </a:lvl1pPr>
            <a:lvl2pPr lvl="1" algn="ctr">
              <a:lnSpc>
                <a:spcPct val="90000"/>
              </a:lnSpc>
              <a:spcBef>
                <a:spcPts val="1200"/>
              </a:spcBef>
              <a:spcAft>
                <a:spcPts val="0"/>
              </a:spcAft>
              <a:buClr>
                <a:schemeClr val="lt1"/>
              </a:buClr>
              <a:buSzPts val="2000"/>
              <a:buNone/>
              <a:defRPr sz="2000"/>
            </a:lvl2pPr>
            <a:lvl3pPr lvl="2" algn="ctr">
              <a:lnSpc>
                <a:spcPct val="90000"/>
              </a:lnSpc>
              <a:spcBef>
                <a:spcPts val="1200"/>
              </a:spcBef>
              <a:spcAft>
                <a:spcPts val="0"/>
              </a:spcAft>
              <a:buClr>
                <a:schemeClr val="lt1"/>
              </a:buClr>
              <a:buSzPts val="1800"/>
              <a:buNone/>
              <a:defRPr sz="1800"/>
            </a:lvl3pPr>
            <a:lvl4pPr lvl="3" algn="ctr">
              <a:lnSpc>
                <a:spcPct val="90000"/>
              </a:lnSpc>
              <a:spcBef>
                <a:spcPts val="1200"/>
              </a:spcBef>
              <a:spcAft>
                <a:spcPts val="0"/>
              </a:spcAft>
              <a:buClr>
                <a:schemeClr val="lt1"/>
              </a:buClr>
              <a:buSzPts val="1600"/>
              <a:buNone/>
              <a:defRPr sz="1600"/>
            </a:lvl4pPr>
            <a:lvl5pPr lvl="4" algn="ctr">
              <a:lnSpc>
                <a:spcPct val="90000"/>
              </a:lnSpc>
              <a:spcBef>
                <a:spcPts val="1200"/>
              </a:spcBef>
              <a:spcAft>
                <a:spcPts val="0"/>
              </a:spcAft>
              <a:buClr>
                <a:schemeClr val="lt1"/>
              </a:buClr>
              <a:buSzPts val="1600"/>
              <a:buNone/>
              <a:defRPr sz="1600"/>
            </a:lvl5pPr>
            <a:lvl6pPr lvl="5" algn="ctr">
              <a:lnSpc>
                <a:spcPct val="90000"/>
              </a:lnSpc>
              <a:spcBef>
                <a:spcPts val="500"/>
              </a:spcBef>
              <a:spcAft>
                <a:spcPts val="0"/>
              </a:spcAft>
              <a:buClr>
                <a:schemeClr val="lt1"/>
              </a:buClr>
              <a:buSzPts val="1600"/>
              <a:buNone/>
              <a:defRPr sz="1600"/>
            </a:lvl6pPr>
            <a:lvl7pPr lvl="6" algn="ctr">
              <a:lnSpc>
                <a:spcPct val="90000"/>
              </a:lnSpc>
              <a:spcBef>
                <a:spcPts val="500"/>
              </a:spcBef>
              <a:spcAft>
                <a:spcPts val="0"/>
              </a:spcAft>
              <a:buClr>
                <a:schemeClr val="lt1"/>
              </a:buClr>
              <a:buSzPts val="1600"/>
              <a:buNone/>
              <a:defRPr sz="1600"/>
            </a:lvl7pPr>
            <a:lvl8pPr lvl="7" algn="ctr">
              <a:lnSpc>
                <a:spcPct val="90000"/>
              </a:lnSpc>
              <a:spcBef>
                <a:spcPts val="500"/>
              </a:spcBef>
              <a:spcAft>
                <a:spcPts val="0"/>
              </a:spcAft>
              <a:buClr>
                <a:schemeClr val="lt1"/>
              </a:buClr>
              <a:buSzPts val="1600"/>
              <a:buNone/>
              <a:defRPr sz="1600"/>
            </a:lvl8pPr>
            <a:lvl9pPr lvl="8" algn="ctr">
              <a:lnSpc>
                <a:spcPct val="90000"/>
              </a:lnSpc>
              <a:spcBef>
                <a:spcPts val="500"/>
              </a:spcBef>
              <a:spcAft>
                <a:spcPts val="0"/>
              </a:spcAft>
              <a:buClr>
                <a:schemeClr val="lt1"/>
              </a:buClr>
              <a:buSzPts val="1600"/>
              <a:buNone/>
              <a:defRPr sz="1600"/>
            </a:lvl9pPr>
          </a:lstStyle>
          <a:p>
            <a:endParaRPr/>
          </a:p>
        </p:txBody>
      </p:sp>
      <p:sp>
        <p:nvSpPr>
          <p:cNvPr id="216" name="Google Shape;216;p50"/>
          <p:cNvSpPr/>
          <p:nvPr/>
        </p:nvSpPr>
        <p:spPr>
          <a:xfrm>
            <a:off x="1591056" y="1344168"/>
            <a:ext cx="164592" cy="3291840"/>
          </a:xfrm>
          <a:prstGeom prst="rect">
            <a:avLst/>
          </a:prstGeom>
          <a:solidFill>
            <a:srgbClr val="6F7878"/>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17" name="Google Shape;217;p50"/>
          <p:cNvSpPr/>
          <p:nvPr/>
        </p:nvSpPr>
        <p:spPr>
          <a:xfrm>
            <a:off x="7059168" y="1344168"/>
            <a:ext cx="164592" cy="3291840"/>
          </a:xfrm>
          <a:prstGeom prst="rect">
            <a:avLst/>
          </a:prstGeom>
          <a:solidFill>
            <a:srgbClr val="6F7878"/>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18" name="Google Shape;218;p50"/>
          <p:cNvSpPr txBox="1"/>
          <p:nvPr/>
        </p:nvSpPr>
        <p:spPr>
          <a:xfrm>
            <a:off x="457200" y="6199632"/>
            <a:ext cx="7095744" cy="323165"/>
          </a:xfrm>
          <a:prstGeom prst="rect">
            <a:avLst/>
          </a:prstGeom>
          <a:noFill/>
          <a:ln>
            <a:noFill/>
          </a:ln>
        </p:spPr>
        <p:txBody>
          <a:bodyPr spcFirstLastPara="1" wrap="square" lIns="0" tIns="0" rIns="0" bIns="0" anchor="b" anchorCtr="0">
            <a:spAutoFit/>
          </a:bodyPr>
          <a:lstStyle/>
          <a:p>
            <a:pPr marL="0" marR="0" lvl="0" indent="0" algn="l" rtl="0">
              <a:spcBef>
                <a:spcPts val="0"/>
              </a:spcBef>
              <a:spcAft>
                <a:spcPts val="0"/>
              </a:spcAft>
              <a:buNone/>
            </a:pPr>
            <a:r>
              <a:rPr lang="en-US" sz="700">
                <a:solidFill>
                  <a:schemeClr val="lt1"/>
                </a:solidFill>
                <a:latin typeface="Arial"/>
                <a:ea typeface="Arial"/>
                <a:cs typeface="Arial"/>
                <a:sym typeface="Arial"/>
              </a:rPr>
              <a:t>© 2023 Gartner, Inc. and/or its affiliates. All rights reserved. Gartner is a registered trademark of Gartner, Inc. or its affiliates. This presentation, including all supporting materials, </a:t>
            </a:r>
            <a:br>
              <a:rPr lang="en-US" sz="700">
                <a:solidFill>
                  <a:schemeClr val="lt1"/>
                </a:solidFill>
                <a:latin typeface="Arial"/>
                <a:ea typeface="Arial"/>
                <a:cs typeface="Arial"/>
                <a:sym typeface="Arial"/>
              </a:rPr>
            </a:br>
            <a:r>
              <a:rPr lang="en-US" sz="700">
                <a:solidFill>
                  <a:schemeClr val="lt1"/>
                </a:solidFill>
                <a:latin typeface="Arial"/>
                <a:ea typeface="Arial"/>
                <a:cs typeface="Arial"/>
                <a:sym typeface="Arial"/>
              </a:rPr>
              <a:t>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a:p>
        </p:txBody>
      </p:sp>
      <p:pic>
        <p:nvPicPr>
          <p:cNvPr id="219" name="Google Shape;219;p50"/>
          <p:cNvPicPr preferRelativeResize="0"/>
          <p:nvPr/>
        </p:nvPicPr>
        <p:blipFill rotWithShape="1">
          <a:blip r:embed="rId2">
            <a:alphaModFix/>
          </a:blip>
          <a:srcRect/>
          <a:stretch/>
        </p:blipFill>
        <p:spPr>
          <a:xfrm>
            <a:off x="9686167" y="6056352"/>
            <a:ext cx="2057400" cy="468273"/>
          </a:xfrm>
          <a:prstGeom prst="rect">
            <a:avLst/>
          </a:prstGeom>
          <a:noFill/>
          <a:ln>
            <a:noFill/>
          </a:ln>
        </p:spPr>
      </p:pic>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matchingName="Title Slide B1_Surf">
  <p:cSld name="Title Slide B1_Surf">
    <p:bg>
      <p:bgPr>
        <a:solidFill>
          <a:schemeClr val="dk2"/>
        </a:solidFill>
        <a:effectLst/>
      </p:bgPr>
    </p:bg>
    <p:spTree>
      <p:nvGrpSpPr>
        <p:cNvPr id="1" name="Shape 220"/>
        <p:cNvGrpSpPr/>
        <p:nvPr/>
      </p:nvGrpSpPr>
      <p:grpSpPr>
        <a:xfrm>
          <a:off x="0" y="0"/>
          <a:ext cx="0" cy="0"/>
          <a:chOff x="0" y="0"/>
          <a:chExt cx="0" cy="0"/>
        </a:xfrm>
      </p:grpSpPr>
      <p:sp>
        <p:nvSpPr>
          <p:cNvPr id="221" name="Google Shape;221;p51"/>
          <p:cNvSpPr txBox="1">
            <a:spLocks noGrp="1"/>
          </p:cNvSpPr>
          <p:nvPr>
            <p:ph type="ctrTitle"/>
          </p:nvPr>
        </p:nvSpPr>
        <p:spPr>
          <a:xfrm>
            <a:off x="2167128" y="1815465"/>
            <a:ext cx="4544568" cy="1993392"/>
          </a:xfrm>
          <a:prstGeom prst="rect">
            <a:avLst/>
          </a:prstGeom>
          <a:noFill/>
          <a:ln>
            <a:noFill/>
          </a:ln>
        </p:spPr>
        <p:txBody>
          <a:bodyPr spcFirstLastPara="1" wrap="square" lIns="0" tIns="0" rIns="0" bIns="0" anchor="ctr" anchorCtr="0">
            <a:noAutofit/>
          </a:bodyPr>
          <a:lstStyle>
            <a:lvl1pPr lvl="0" algn="l">
              <a:lnSpc>
                <a:spcPct val="90000"/>
              </a:lnSpc>
              <a:spcBef>
                <a:spcPts val="0"/>
              </a:spcBef>
              <a:spcAft>
                <a:spcPts val="0"/>
              </a:spcAft>
              <a:buClr>
                <a:schemeClr val="lt2"/>
              </a:buClr>
              <a:buSzPts val="3600"/>
              <a:buFont typeface="Arial Black"/>
              <a:buNone/>
              <a:defRPr sz="3600"/>
            </a:lvl1pPr>
            <a:lvl2pPr lvl="1">
              <a:spcBef>
                <a:spcPts val="120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22" name="Google Shape;222;p51"/>
          <p:cNvSpPr txBox="1">
            <a:spLocks noGrp="1"/>
          </p:cNvSpPr>
          <p:nvPr>
            <p:ph type="subTitle" idx="1"/>
          </p:nvPr>
        </p:nvSpPr>
        <p:spPr>
          <a:xfrm>
            <a:off x="2167128" y="3927729"/>
            <a:ext cx="4544568" cy="276999"/>
          </a:xfrm>
          <a:prstGeom prst="rect">
            <a:avLst/>
          </a:prstGeom>
          <a:noFill/>
          <a:ln>
            <a:noFill/>
          </a:ln>
        </p:spPr>
        <p:txBody>
          <a:bodyPr spcFirstLastPara="1" wrap="square" lIns="0" tIns="0" rIns="0" bIns="0" anchor="t" anchorCtr="0">
            <a:spAutoFit/>
          </a:bodyPr>
          <a:lstStyle>
            <a:lvl1pPr marR="0" lvl="0" algn="l">
              <a:lnSpc>
                <a:spcPct val="100000"/>
              </a:lnSpc>
              <a:spcBef>
                <a:spcPts val="0"/>
              </a:spcBef>
              <a:spcAft>
                <a:spcPts val="0"/>
              </a:spcAft>
              <a:buClr>
                <a:schemeClr val="lt1"/>
              </a:buClr>
              <a:buSzPts val="1800"/>
              <a:buFont typeface="Arial"/>
              <a:buNone/>
              <a:defRPr sz="1800"/>
            </a:lvl1pPr>
            <a:lvl2pPr lvl="1" algn="ctr">
              <a:lnSpc>
                <a:spcPct val="90000"/>
              </a:lnSpc>
              <a:spcBef>
                <a:spcPts val="1200"/>
              </a:spcBef>
              <a:spcAft>
                <a:spcPts val="0"/>
              </a:spcAft>
              <a:buClr>
                <a:schemeClr val="lt1"/>
              </a:buClr>
              <a:buSzPts val="2000"/>
              <a:buNone/>
              <a:defRPr sz="2000"/>
            </a:lvl2pPr>
            <a:lvl3pPr lvl="2" algn="ctr">
              <a:lnSpc>
                <a:spcPct val="90000"/>
              </a:lnSpc>
              <a:spcBef>
                <a:spcPts val="1200"/>
              </a:spcBef>
              <a:spcAft>
                <a:spcPts val="0"/>
              </a:spcAft>
              <a:buClr>
                <a:schemeClr val="lt1"/>
              </a:buClr>
              <a:buSzPts val="1800"/>
              <a:buNone/>
              <a:defRPr sz="1800"/>
            </a:lvl3pPr>
            <a:lvl4pPr lvl="3" algn="ctr">
              <a:lnSpc>
                <a:spcPct val="90000"/>
              </a:lnSpc>
              <a:spcBef>
                <a:spcPts val="1200"/>
              </a:spcBef>
              <a:spcAft>
                <a:spcPts val="0"/>
              </a:spcAft>
              <a:buClr>
                <a:schemeClr val="lt1"/>
              </a:buClr>
              <a:buSzPts val="1600"/>
              <a:buNone/>
              <a:defRPr sz="1600"/>
            </a:lvl4pPr>
            <a:lvl5pPr lvl="4" algn="ctr">
              <a:lnSpc>
                <a:spcPct val="90000"/>
              </a:lnSpc>
              <a:spcBef>
                <a:spcPts val="1200"/>
              </a:spcBef>
              <a:spcAft>
                <a:spcPts val="0"/>
              </a:spcAft>
              <a:buClr>
                <a:schemeClr val="lt1"/>
              </a:buClr>
              <a:buSzPts val="1600"/>
              <a:buNone/>
              <a:defRPr sz="1600"/>
            </a:lvl5pPr>
            <a:lvl6pPr lvl="5" algn="ctr">
              <a:lnSpc>
                <a:spcPct val="90000"/>
              </a:lnSpc>
              <a:spcBef>
                <a:spcPts val="500"/>
              </a:spcBef>
              <a:spcAft>
                <a:spcPts val="0"/>
              </a:spcAft>
              <a:buClr>
                <a:schemeClr val="lt1"/>
              </a:buClr>
              <a:buSzPts val="1600"/>
              <a:buNone/>
              <a:defRPr sz="1600"/>
            </a:lvl6pPr>
            <a:lvl7pPr lvl="6" algn="ctr">
              <a:lnSpc>
                <a:spcPct val="90000"/>
              </a:lnSpc>
              <a:spcBef>
                <a:spcPts val="500"/>
              </a:spcBef>
              <a:spcAft>
                <a:spcPts val="0"/>
              </a:spcAft>
              <a:buClr>
                <a:schemeClr val="lt1"/>
              </a:buClr>
              <a:buSzPts val="1600"/>
              <a:buNone/>
              <a:defRPr sz="1600"/>
            </a:lvl7pPr>
            <a:lvl8pPr lvl="7" algn="ctr">
              <a:lnSpc>
                <a:spcPct val="90000"/>
              </a:lnSpc>
              <a:spcBef>
                <a:spcPts val="500"/>
              </a:spcBef>
              <a:spcAft>
                <a:spcPts val="0"/>
              </a:spcAft>
              <a:buClr>
                <a:schemeClr val="lt1"/>
              </a:buClr>
              <a:buSzPts val="1600"/>
              <a:buNone/>
              <a:defRPr sz="1600"/>
            </a:lvl8pPr>
            <a:lvl9pPr lvl="8" algn="ctr">
              <a:lnSpc>
                <a:spcPct val="90000"/>
              </a:lnSpc>
              <a:spcBef>
                <a:spcPts val="500"/>
              </a:spcBef>
              <a:spcAft>
                <a:spcPts val="0"/>
              </a:spcAft>
              <a:buClr>
                <a:schemeClr val="lt1"/>
              </a:buClr>
              <a:buSzPts val="1600"/>
              <a:buNone/>
              <a:defRPr sz="1600"/>
            </a:lvl9pPr>
          </a:lstStyle>
          <a:p>
            <a:endParaRPr/>
          </a:p>
        </p:txBody>
      </p:sp>
      <p:sp>
        <p:nvSpPr>
          <p:cNvPr id="223" name="Google Shape;223;p51"/>
          <p:cNvSpPr/>
          <p:nvPr/>
        </p:nvSpPr>
        <p:spPr>
          <a:xfrm>
            <a:off x="1591056" y="1344168"/>
            <a:ext cx="164592" cy="3291840"/>
          </a:xfrm>
          <a:prstGeom prst="rect">
            <a:avLst/>
          </a:prstGeom>
          <a:solidFill>
            <a:srgbClr val="06C4B0"/>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24" name="Google Shape;224;p51"/>
          <p:cNvSpPr/>
          <p:nvPr/>
        </p:nvSpPr>
        <p:spPr>
          <a:xfrm>
            <a:off x="7059168" y="1344168"/>
            <a:ext cx="164592" cy="3291840"/>
          </a:xfrm>
          <a:prstGeom prst="rect">
            <a:avLst/>
          </a:prstGeom>
          <a:solidFill>
            <a:srgbClr val="06C4B0"/>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25" name="Google Shape;225;p51"/>
          <p:cNvSpPr txBox="1"/>
          <p:nvPr/>
        </p:nvSpPr>
        <p:spPr>
          <a:xfrm>
            <a:off x="457200" y="6199632"/>
            <a:ext cx="7095744" cy="323165"/>
          </a:xfrm>
          <a:prstGeom prst="rect">
            <a:avLst/>
          </a:prstGeom>
          <a:noFill/>
          <a:ln>
            <a:noFill/>
          </a:ln>
        </p:spPr>
        <p:txBody>
          <a:bodyPr spcFirstLastPara="1" wrap="square" lIns="0" tIns="0" rIns="0" bIns="0" anchor="b" anchorCtr="0">
            <a:spAutoFit/>
          </a:bodyPr>
          <a:lstStyle/>
          <a:p>
            <a:pPr marL="0" marR="0" lvl="0" indent="0" algn="l" rtl="0">
              <a:spcBef>
                <a:spcPts val="0"/>
              </a:spcBef>
              <a:spcAft>
                <a:spcPts val="0"/>
              </a:spcAft>
              <a:buNone/>
            </a:pPr>
            <a:r>
              <a:rPr lang="en-US" sz="700">
                <a:solidFill>
                  <a:schemeClr val="lt1"/>
                </a:solidFill>
                <a:latin typeface="Arial"/>
                <a:ea typeface="Arial"/>
                <a:cs typeface="Arial"/>
                <a:sym typeface="Arial"/>
              </a:rPr>
              <a:t>© 2023 Gartner, Inc. and/or its affiliates. All rights reserved. Gartner is a registered trademark of Gartner, Inc. or its affiliates. This presentation, including all supporting materials, </a:t>
            </a:r>
            <a:br>
              <a:rPr lang="en-US" sz="700">
                <a:solidFill>
                  <a:schemeClr val="lt1"/>
                </a:solidFill>
                <a:latin typeface="Arial"/>
                <a:ea typeface="Arial"/>
                <a:cs typeface="Arial"/>
                <a:sym typeface="Arial"/>
              </a:rPr>
            </a:br>
            <a:r>
              <a:rPr lang="en-US" sz="700">
                <a:solidFill>
                  <a:schemeClr val="lt1"/>
                </a:solidFill>
                <a:latin typeface="Arial"/>
                <a:ea typeface="Arial"/>
                <a:cs typeface="Arial"/>
                <a:sym typeface="Arial"/>
              </a:rPr>
              <a:t>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a:p>
        </p:txBody>
      </p:sp>
      <p:pic>
        <p:nvPicPr>
          <p:cNvPr id="226" name="Google Shape;226;p51"/>
          <p:cNvPicPr preferRelativeResize="0"/>
          <p:nvPr/>
        </p:nvPicPr>
        <p:blipFill rotWithShape="1">
          <a:blip r:embed="rId2">
            <a:alphaModFix/>
          </a:blip>
          <a:srcRect/>
          <a:stretch/>
        </p:blipFill>
        <p:spPr>
          <a:xfrm>
            <a:off x="9686167" y="6056352"/>
            <a:ext cx="2057400" cy="468273"/>
          </a:xfrm>
          <a:prstGeom prst="rect">
            <a:avLst/>
          </a:prstGeom>
          <a:noFill/>
          <a:ln>
            <a:noFill/>
          </a:ln>
        </p:spPr>
      </p:pic>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matchingName="Title Slide B1_Tang">
  <p:cSld name="Title Slide B1_Tang">
    <p:bg>
      <p:bgPr>
        <a:solidFill>
          <a:schemeClr val="dk2"/>
        </a:solidFill>
        <a:effectLst/>
      </p:bgPr>
    </p:bg>
    <p:spTree>
      <p:nvGrpSpPr>
        <p:cNvPr id="1" name="Shape 227"/>
        <p:cNvGrpSpPr/>
        <p:nvPr/>
      </p:nvGrpSpPr>
      <p:grpSpPr>
        <a:xfrm>
          <a:off x="0" y="0"/>
          <a:ext cx="0" cy="0"/>
          <a:chOff x="0" y="0"/>
          <a:chExt cx="0" cy="0"/>
        </a:xfrm>
      </p:grpSpPr>
      <p:sp>
        <p:nvSpPr>
          <p:cNvPr id="228" name="Google Shape;228;p52"/>
          <p:cNvSpPr txBox="1">
            <a:spLocks noGrp="1"/>
          </p:cNvSpPr>
          <p:nvPr>
            <p:ph type="ctrTitle"/>
          </p:nvPr>
        </p:nvSpPr>
        <p:spPr>
          <a:xfrm>
            <a:off x="2167128" y="1815465"/>
            <a:ext cx="4544568" cy="1993392"/>
          </a:xfrm>
          <a:prstGeom prst="rect">
            <a:avLst/>
          </a:prstGeom>
          <a:noFill/>
          <a:ln>
            <a:noFill/>
          </a:ln>
        </p:spPr>
        <p:txBody>
          <a:bodyPr spcFirstLastPara="1" wrap="square" lIns="0" tIns="0" rIns="0" bIns="0" anchor="ctr" anchorCtr="0">
            <a:noAutofit/>
          </a:bodyPr>
          <a:lstStyle>
            <a:lvl1pPr lvl="0" algn="l">
              <a:lnSpc>
                <a:spcPct val="90000"/>
              </a:lnSpc>
              <a:spcBef>
                <a:spcPts val="0"/>
              </a:spcBef>
              <a:spcAft>
                <a:spcPts val="0"/>
              </a:spcAft>
              <a:buClr>
                <a:schemeClr val="lt2"/>
              </a:buClr>
              <a:buSzPts val="3600"/>
              <a:buFont typeface="Arial Black"/>
              <a:buNone/>
              <a:defRPr sz="3600"/>
            </a:lvl1pPr>
            <a:lvl2pPr lvl="1">
              <a:spcBef>
                <a:spcPts val="120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29" name="Google Shape;229;p52"/>
          <p:cNvSpPr txBox="1">
            <a:spLocks noGrp="1"/>
          </p:cNvSpPr>
          <p:nvPr>
            <p:ph type="subTitle" idx="1"/>
          </p:nvPr>
        </p:nvSpPr>
        <p:spPr>
          <a:xfrm>
            <a:off x="2167128" y="3927729"/>
            <a:ext cx="4544568" cy="276999"/>
          </a:xfrm>
          <a:prstGeom prst="rect">
            <a:avLst/>
          </a:prstGeom>
          <a:noFill/>
          <a:ln>
            <a:noFill/>
          </a:ln>
        </p:spPr>
        <p:txBody>
          <a:bodyPr spcFirstLastPara="1" wrap="square" lIns="0" tIns="0" rIns="0" bIns="0" anchor="t" anchorCtr="0">
            <a:spAutoFit/>
          </a:bodyPr>
          <a:lstStyle>
            <a:lvl1pPr marR="0" lvl="0" algn="l">
              <a:lnSpc>
                <a:spcPct val="100000"/>
              </a:lnSpc>
              <a:spcBef>
                <a:spcPts val="0"/>
              </a:spcBef>
              <a:spcAft>
                <a:spcPts val="0"/>
              </a:spcAft>
              <a:buClr>
                <a:schemeClr val="lt1"/>
              </a:buClr>
              <a:buSzPts val="1800"/>
              <a:buFont typeface="Arial"/>
              <a:buNone/>
              <a:defRPr sz="1800"/>
            </a:lvl1pPr>
            <a:lvl2pPr lvl="1" algn="ctr">
              <a:lnSpc>
                <a:spcPct val="90000"/>
              </a:lnSpc>
              <a:spcBef>
                <a:spcPts val="1200"/>
              </a:spcBef>
              <a:spcAft>
                <a:spcPts val="0"/>
              </a:spcAft>
              <a:buClr>
                <a:schemeClr val="lt1"/>
              </a:buClr>
              <a:buSzPts val="2000"/>
              <a:buNone/>
              <a:defRPr sz="2000"/>
            </a:lvl2pPr>
            <a:lvl3pPr lvl="2" algn="ctr">
              <a:lnSpc>
                <a:spcPct val="90000"/>
              </a:lnSpc>
              <a:spcBef>
                <a:spcPts val="1200"/>
              </a:spcBef>
              <a:spcAft>
                <a:spcPts val="0"/>
              </a:spcAft>
              <a:buClr>
                <a:schemeClr val="lt1"/>
              </a:buClr>
              <a:buSzPts val="1800"/>
              <a:buNone/>
              <a:defRPr sz="1800"/>
            </a:lvl3pPr>
            <a:lvl4pPr lvl="3" algn="ctr">
              <a:lnSpc>
                <a:spcPct val="90000"/>
              </a:lnSpc>
              <a:spcBef>
                <a:spcPts val="1200"/>
              </a:spcBef>
              <a:spcAft>
                <a:spcPts val="0"/>
              </a:spcAft>
              <a:buClr>
                <a:schemeClr val="lt1"/>
              </a:buClr>
              <a:buSzPts val="1600"/>
              <a:buNone/>
              <a:defRPr sz="1600"/>
            </a:lvl4pPr>
            <a:lvl5pPr lvl="4" algn="ctr">
              <a:lnSpc>
                <a:spcPct val="90000"/>
              </a:lnSpc>
              <a:spcBef>
                <a:spcPts val="1200"/>
              </a:spcBef>
              <a:spcAft>
                <a:spcPts val="0"/>
              </a:spcAft>
              <a:buClr>
                <a:schemeClr val="lt1"/>
              </a:buClr>
              <a:buSzPts val="1600"/>
              <a:buNone/>
              <a:defRPr sz="1600"/>
            </a:lvl5pPr>
            <a:lvl6pPr lvl="5" algn="ctr">
              <a:lnSpc>
                <a:spcPct val="90000"/>
              </a:lnSpc>
              <a:spcBef>
                <a:spcPts val="500"/>
              </a:spcBef>
              <a:spcAft>
                <a:spcPts val="0"/>
              </a:spcAft>
              <a:buClr>
                <a:schemeClr val="lt1"/>
              </a:buClr>
              <a:buSzPts val="1600"/>
              <a:buNone/>
              <a:defRPr sz="1600"/>
            </a:lvl6pPr>
            <a:lvl7pPr lvl="6" algn="ctr">
              <a:lnSpc>
                <a:spcPct val="90000"/>
              </a:lnSpc>
              <a:spcBef>
                <a:spcPts val="500"/>
              </a:spcBef>
              <a:spcAft>
                <a:spcPts val="0"/>
              </a:spcAft>
              <a:buClr>
                <a:schemeClr val="lt1"/>
              </a:buClr>
              <a:buSzPts val="1600"/>
              <a:buNone/>
              <a:defRPr sz="1600"/>
            </a:lvl7pPr>
            <a:lvl8pPr lvl="7" algn="ctr">
              <a:lnSpc>
                <a:spcPct val="90000"/>
              </a:lnSpc>
              <a:spcBef>
                <a:spcPts val="500"/>
              </a:spcBef>
              <a:spcAft>
                <a:spcPts val="0"/>
              </a:spcAft>
              <a:buClr>
                <a:schemeClr val="lt1"/>
              </a:buClr>
              <a:buSzPts val="1600"/>
              <a:buNone/>
              <a:defRPr sz="1600"/>
            </a:lvl8pPr>
            <a:lvl9pPr lvl="8" algn="ctr">
              <a:lnSpc>
                <a:spcPct val="90000"/>
              </a:lnSpc>
              <a:spcBef>
                <a:spcPts val="500"/>
              </a:spcBef>
              <a:spcAft>
                <a:spcPts val="0"/>
              </a:spcAft>
              <a:buClr>
                <a:schemeClr val="lt1"/>
              </a:buClr>
              <a:buSzPts val="1600"/>
              <a:buNone/>
              <a:defRPr sz="1600"/>
            </a:lvl9pPr>
          </a:lstStyle>
          <a:p>
            <a:endParaRPr/>
          </a:p>
        </p:txBody>
      </p:sp>
      <p:sp>
        <p:nvSpPr>
          <p:cNvPr id="230" name="Google Shape;230;p52"/>
          <p:cNvSpPr/>
          <p:nvPr/>
        </p:nvSpPr>
        <p:spPr>
          <a:xfrm>
            <a:off x="1591056" y="1344168"/>
            <a:ext cx="164592" cy="3291840"/>
          </a:xfrm>
          <a:prstGeom prst="rect">
            <a:avLst/>
          </a:prstGeom>
          <a:solidFill>
            <a:srgbClr val="FF540A"/>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31" name="Google Shape;231;p52"/>
          <p:cNvSpPr/>
          <p:nvPr/>
        </p:nvSpPr>
        <p:spPr>
          <a:xfrm>
            <a:off x="7059168" y="1344168"/>
            <a:ext cx="164592" cy="3291840"/>
          </a:xfrm>
          <a:prstGeom prst="rect">
            <a:avLst/>
          </a:prstGeom>
          <a:solidFill>
            <a:srgbClr val="FF540A"/>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32" name="Google Shape;232;p52"/>
          <p:cNvSpPr txBox="1"/>
          <p:nvPr/>
        </p:nvSpPr>
        <p:spPr>
          <a:xfrm>
            <a:off x="457200" y="6199632"/>
            <a:ext cx="7095744" cy="323165"/>
          </a:xfrm>
          <a:prstGeom prst="rect">
            <a:avLst/>
          </a:prstGeom>
          <a:noFill/>
          <a:ln>
            <a:noFill/>
          </a:ln>
        </p:spPr>
        <p:txBody>
          <a:bodyPr spcFirstLastPara="1" wrap="square" lIns="0" tIns="0" rIns="0" bIns="0" anchor="b" anchorCtr="0">
            <a:spAutoFit/>
          </a:bodyPr>
          <a:lstStyle/>
          <a:p>
            <a:pPr marL="0" marR="0" lvl="0" indent="0" algn="l" rtl="0">
              <a:spcBef>
                <a:spcPts val="0"/>
              </a:spcBef>
              <a:spcAft>
                <a:spcPts val="0"/>
              </a:spcAft>
              <a:buNone/>
            </a:pPr>
            <a:r>
              <a:rPr lang="en-US" sz="700">
                <a:solidFill>
                  <a:schemeClr val="lt1"/>
                </a:solidFill>
                <a:latin typeface="Arial"/>
                <a:ea typeface="Arial"/>
                <a:cs typeface="Arial"/>
                <a:sym typeface="Arial"/>
              </a:rPr>
              <a:t>© 2023 Gartner, Inc. and/or its affiliates. All rights reserved. Gartner is a registered trademark of Gartner, Inc. or its affiliates. This presentation, including all supporting materials, </a:t>
            </a:r>
            <a:br>
              <a:rPr lang="en-US" sz="700">
                <a:solidFill>
                  <a:schemeClr val="lt1"/>
                </a:solidFill>
                <a:latin typeface="Arial"/>
                <a:ea typeface="Arial"/>
                <a:cs typeface="Arial"/>
                <a:sym typeface="Arial"/>
              </a:rPr>
            </a:br>
            <a:r>
              <a:rPr lang="en-US" sz="700">
                <a:solidFill>
                  <a:schemeClr val="lt1"/>
                </a:solidFill>
                <a:latin typeface="Arial"/>
                <a:ea typeface="Arial"/>
                <a:cs typeface="Arial"/>
                <a:sym typeface="Arial"/>
              </a:rPr>
              <a:t>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a:p>
        </p:txBody>
      </p:sp>
      <p:pic>
        <p:nvPicPr>
          <p:cNvPr id="233" name="Google Shape;233;p52"/>
          <p:cNvPicPr preferRelativeResize="0"/>
          <p:nvPr/>
        </p:nvPicPr>
        <p:blipFill rotWithShape="1">
          <a:blip r:embed="rId2">
            <a:alphaModFix/>
          </a:blip>
          <a:srcRect/>
          <a:stretch/>
        </p:blipFill>
        <p:spPr>
          <a:xfrm>
            <a:off x="9686167" y="6056352"/>
            <a:ext cx="2057400" cy="468273"/>
          </a:xfrm>
          <a:prstGeom prst="rect">
            <a:avLst/>
          </a:prstGeom>
          <a:noFill/>
          <a:ln>
            <a:noFill/>
          </a:ln>
        </p:spPr>
      </p:pic>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matchingName="Title Slide B1_Lemon">
  <p:cSld name="Title Slide B1_Lemon">
    <p:bg>
      <p:bgPr>
        <a:solidFill>
          <a:schemeClr val="dk2"/>
        </a:solidFill>
        <a:effectLst/>
      </p:bgPr>
    </p:bg>
    <p:spTree>
      <p:nvGrpSpPr>
        <p:cNvPr id="1" name="Shape 234"/>
        <p:cNvGrpSpPr/>
        <p:nvPr/>
      </p:nvGrpSpPr>
      <p:grpSpPr>
        <a:xfrm>
          <a:off x="0" y="0"/>
          <a:ext cx="0" cy="0"/>
          <a:chOff x="0" y="0"/>
          <a:chExt cx="0" cy="0"/>
        </a:xfrm>
      </p:grpSpPr>
      <p:sp>
        <p:nvSpPr>
          <p:cNvPr id="235" name="Google Shape;235;p53"/>
          <p:cNvSpPr txBox="1">
            <a:spLocks noGrp="1"/>
          </p:cNvSpPr>
          <p:nvPr>
            <p:ph type="ctrTitle"/>
          </p:nvPr>
        </p:nvSpPr>
        <p:spPr>
          <a:xfrm>
            <a:off x="2167128" y="1815465"/>
            <a:ext cx="4544568" cy="1993392"/>
          </a:xfrm>
          <a:prstGeom prst="rect">
            <a:avLst/>
          </a:prstGeom>
          <a:noFill/>
          <a:ln>
            <a:noFill/>
          </a:ln>
        </p:spPr>
        <p:txBody>
          <a:bodyPr spcFirstLastPara="1" wrap="square" lIns="0" tIns="0" rIns="0" bIns="0" anchor="ctr" anchorCtr="0">
            <a:noAutofit/>
          </a:bodyPr>
          <a:lstStyle>
            <a:lvl1pPr lvl="0" algn="l">
              <a:lnSpc>
                <a:spcPct val="90000"/>
              </a:lnSpc>
              <a:spcBef>
                <a:spcPts val="0"/>
              </a:spcBef>
              <a:spcAft>
                <a:spcPts val="0"/>
              </a:spcAft>
              <a:buClr>
                <a:schemeClr val="lt2"/>
              </a:buClr>
              <a:buSzPts val="3600"/>
              <a:buFont typeface="Arial Black"/>
              <a:buNone/>
              <a:defRPr sz="3600"/>
            </a:lvl1pPr>
            <a:lvl2pPr lvl="1">
              <a:spcBef>
                <a:spcPts val="120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6" name="Google Shape;236;p53"/>
          <p:cNvSpPr txBox="1">
            <a:spLocks noGrp="1"/>
          </p:cNvSpPr>
          <p:nvPr>
            <p:ph type="subTitle" idx="1"/>
          </p:nvPr>
        </p:nvSpPr>
        <p:spPr>
          <a:xfrm>
            <a:off x="2167128" y="3927729"/>
            <a:ext cx="4544568" cy="276999"/>
          </a:xfrm>
          <a:prstGeom prst="rect">
            <a:avLst/>
          </a:prstGeom>
          <a:noFill/>
          <a:ln>
            <a:noFill/>
          </a:ln>
        </p:spPr>
        <p:txBody>
          <a:bodyPr spcFirstLastPara="1" wrap="square" lIns="0" tIns="0" rIns="0" bIns="0" anchor="t" anchorCtr="0">
            <a:spAutoFit/>
          </a:bodyPr>
          <a:lstStyle>
            <a:lvl1pPr marR="0" lvl="0" algn="l">
              <a:lnSpc>
                <a:spcPct val="100000"/>
              </a:lnSpc>
              <a:spcBef>
                <a:spcPts val="0"/>
              </a:spcBef>
              <a:spcAft>
                <a:spcPts val="0"/>
              </a:spcAft>
              <a:buClr>
                <a:schemeClr val="lt1"/>
              </a:buClr>
              <a:buSzPts val="1800"/>
              <a:buFont typeface="Arial"/>
              <a:buNone/>
              <a:defRPr sz="1800"/>
            </a:lvl1pPr>
            <a:lvl2pPr lvl="1" algn="ctr">
              <a:lnSpc>
                <a:spcPct val="90000"/>
              </a:lnSpc>
              <a:spcBef>
                <a:spcPts val="1200"/>
              </a:spcBef>
              <a:spcAft>
                <a:spcPts val="0"/>
              </a:spcAft>
              <a:buClr>
                <a:schemeClr val="lt1"/>
              </a:buClr>
              <a:buSzPts val="2000"/>
              <a:buNone/>
              <a:defRPr sz="2000"/>
            </a:lvl2pPr>
            <a:lvl3pPr lvl="2" algn="ctr">
              <a:lnSpc>
                <a:spcPct val="90000"/>
              </a:lnSpc>
              <a:spcBef>
                <a:spcPts val="1200"/>
              </a:spcBef>
              <a:spcAft>
                <a:spcPts val="0"/>
              </a:spcAft>
              <a:buClr>
                <a:schemeClr val="lt1"/>
              </a:buClr>
              <a:buSzPts val="1800"/>
              <a:buNone/>
              <a:defRPr sz="1800"/>
            </a:lvl3pPr>
            <a:lvl4pPr lvl="3" algn="ctr">
              <a:lnSpc>
                <a:spcPct val="90000"/>
              </a:lnSpc>
              <a:spcBef>
                <a:spcPts val="1200"/>
              </a:spcBef>
              <a:spcAft>
                <a:spcPts val="0"/>
              </a:spcAft>
              <a:buClr>
                <a:schemeClr val="lt1"/>
              </a:buClr>
              <a:buSzPts val="1600"/>
              <a:buNone/>
              <a:defRPr sz="1600"/>
            </a:lvl4pPr>
            <a:lvl5pPr lvl="4" algn="ctr">
              <a:lnSpc>
                <a:spcPct val="90000"/>
              </a:lnSpc>
              <a:spcBef>
                <a:spcPts val="1200"/>
              </a:spcBef>
              <a:spcAft>
                <a:spcPts val="0"/>
              </a:spcAft>
              <a:buClr>
                <a:schemeClr val="lt1"/>
              </a:buClr>
              <a:buSzPts val="1600"/>
              <a:buNone/>
              <a:defRPr sz="1600"/>
            </a:lvl5pPr>
            <a:lvl6pPr lvl="5" algn="ctr">
              <a:lnSpc>
                <a:spcPct val="90000"/>
              </a:lnSpc>
              <a:spcBef>
                <a:spcPts val="500"/>
              </a:spcBef>
              <a:spcAft>
                <a:spcPts val="0"/>
              </a:spcAft>
              <a:buClr>
                <a:schemeClr val="lt1"/>
              </a:buClr>
              <a:buSzPts val="1600"/>
              <a:buNone/>
              <a:defRPr sz="1600"/>
            </a:lvl6pPr>
            <a:lvl7pPr lvl="6" algn="ctr">
              <a:lnSpc>
                <a:spcPct val="90000"/>
              </a:lnSpc>
              <a:spcBef>
                <a:spcPts val="500"/>
              </a:spcBef>
              <a:spcAft>
                <a:spcPts val="0"/>
              </a:spcAft>
              <a:buClr>
                <a:schemeClr val="lt1"/>
              </a:buClr>
              <a:buSzPts val="1600"/>
              <a:buNone/>
              <a:defRPr sz="1600"/>
            </a:lvl7pPr>
            <a:lvl8pPr lvl="7" algn="ctr">
              <a:lnSpc>
                <a:spcPct val="90000"/>
              </a:lnSpc>
              <a:spcBef>
                <a:spcPts val="500"/>
              </a:spcBef>
              <a:spcAft>
                <a:spcPts val="0"/>
              </a:spcAft>
              <a:buClr>
                <a:schemeClr val="lt1"/>
              </a:buClr>
              <a:buSzPts val="1600"/>
              <a:buNone/>
              <a:defRPr sz="1600"/>
            </a:lvl8pPr>
            <a:lvl9pPr lvl="8" algn="ctr">
              <a:lnSpc>
                <a:spcPct val="90000"/>
              </a:lnSpc>
              <a:spcBef>
                <a:spcPts val="500"/>
              </a:spcBef>
              <a:spcAft>
                <a:spcPts val="0"/>
              </a:spcAft>
              <a:buClr>
                <a:schemeClr val="lt1"/>
              </a:buClr>
              <a:buSzPts val="1600"/>
              <a:buNone/>
              <a:defRPr sz="1600"/>
            </a:lvl9pPr>
          </a:lstStyle>
          <a:p>
            <a:endParaRPr/>
          </a:p>
        </p:txBody>
      </p:sp>
      <p:sp>
        <p:nvSpPr>
          <p:cNvPr id="237" name="Google Shape;237;p53"/>
          <p:cNvSpPr/>
          <p:nvPr/>
        </p:nvSpPr>
        <p:spPr>
          <a:xfrm>
            <a:off x="1591056" y="1344168"/>
            <a:ext cx="164592" cy="3291840"/>
          </a:xfrm>
          <a:prstGeom prst="rect">
            <a:avLst/>
          </a:prstGeom>
          <a:solidFill>
            <a:srgbClr val="FEC10D"/>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38" name="Google Shape;238;p53"/>
          <p:cNvSpPr/>
          <p:nvPr/>
        </p:nvSpPr>
        <p:spPr>
          <a:xfrm>
            <a:off x="7059168" y="1344168"/>
            <a:ext cx="164592" cy="3291840"/>
          </a:xfrm>
          <a:prstGeom prst="rect">
            <a:avLst/>
          </a:prstGeom>
          <a:solidFill>
            <a:srgbClr val="FEC10D"/>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39" name="Google Shape;239;p53"/>
          <p:cNvSpPr txBox="1"/>
          <p:nvPr/>
        </p:nvSpPr>
        <p:spPr>
          <a:xfrm>
            <a:off x="457200" y="6199632"/>
            <a:ext cx="7095744" cy="323165"/>
          </a:xfrm>
          <a:prstGeom prst="rect">
            <a:avLst/>
          </a:prstGeom>
          <a:noFill/>
          <a:ln>
            <a:noFill/>
          </a:ln>
        </p:spPr>
        <p:txBody>
          <a:bodyPr spcFirstLastPara="1" wrap="square" lIns="0" tIns="0" rIns="0" bIns="0" anchor="b" anchorCtr="0">
            <a:spAutoFit/>
          </a:bodyPr>
          <a:lstStyle/>
          <a:p>
            <a:pPr marL="0" marR="0" lvl="0" indent="0" algn="l" rtl="0">
              <a:spcBef>
                <a:spcPts val="0"/>
              </a:spcBef>
              <a:spcAft>
                <a:spcPts val="0"/>
              </a:spcAft>
              <a:buNone/>
            </a:pPr>
            <a:r>
              <a:rPr lang="en-US" sz="700">
                <a:solidFill>
                  <a:schemeClr val="lt1"/>
                </a:solidFill>
                <a:latin typeface="Arial"/>
                <a:ea typeface="Arial"/>
                <a:cs typeface="Arial"/>
                <a:sym typeface="Arial"/>
              </a:rPr>
              <a:t>© 2023 Gartner, Inc. and/or its affiliates. All rights reserved. Gartner is a registered trademark of Gartner, Inc. or its affiliates. This presentation, including all supporting materials, </a:t>
            </a:r>
            <a:br>
              <a:rPr lang="en-US" sz="700">
                <a:solidFill>
                  <a:schemeClr val="lt1"/>
                </a:solidFill>
                <a:latin typeface="Arial"/>
                <a:ea typeface="Arial"/>
                <a:cs typeface="Arial"/>
                <a:sym typeface="Arial"/>
              </a:rPr>
            </a:br>
            <a:r>
              <a:rPr lang="en-US" sz="700">
                <a:solidFill>
                  <a:schemeClr val="lt1"/>
                </a:solidFill>
                <a:latin typeface="Arial"/>
                <a:ea typeface="Arial"/>
                <a:cs typeface="Arial"/>
                <a:sym typeface="Arial"/>
              </a:rPr>
              <a:t>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a:p>
        </p:txBody>
      </p:sp>
      <p:pic>
        <p:nvPicPr>
          <p:cNvPr id="240" name="Google Shape;240;p53"/>
          <p:cNvPicPr preferRelativeResize="0"/>
          <p:nvPr/>
        </p:nvPicPr>
        <p:blipFill rotWithShape="1">
          <a:blip r:embed="rId2">
            <a:alphaModFix/>
          </a:blip>
          <a:srcRect/>
          <a:stretch/>
        </p:blipFill>
        <p:spPr>
          <a:xfrm>
            <a:off x="9686167" y="6056352"/>
            <a:ext cx="2057400" cy="468273"/>
          </a:xfrm>
          <a:prstGeom prst="rect">
            <a:avLst/>
          </a:prstGeom>
          <a:noFill/>
          <a:ln>
            <a:noFill/>
          </a:ln>
        </p:spPr>
      </p:pic>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matchingName="Title Slide B1_Rose">
  <p:cSld name="Title Slide B1_Rose">
    <p:bg>
      <p:bgPr>
        <a:solidFill>
          <a:schemeClr val="dk2"/>
        </a:solidFill>
        <a:effectLst/>
      </p:bgPr>
    </p:bg>
    <p:spTree>
      <p:nvGrpSpPr>
        <p:cNvPr id="1" name="Shape 241"/>
        <p:cNvGrpSpPr/>
        <p:nvPr/>
      </p:nvGrpSpPr>
      <p:grpSpPr>
        <a:xfrm>
          <a:off x="0" y="0"/>
          <a:ext cx="0" cy="0"/>
          <a:chOff x="0" y="0"/>
          <a:chExt cx="0" cy="0"/>
        </a:xfrm>
      </p:grpSpPr>
      <p:sp>
        <p:nvSpPr>
          <p:cNvPr id="242" name="Google Shape;242;p54"/>
          <p:cNvSpPr txBox="1">
            <a:spLocks noGrp="1"/>
          </p:cNvSpPr>
          <p:nvPr>
            <p:ph type="ctrTitle"/>
          </p:nvPr>
        </p:nvSpPr>
        <p:spPr>
          <a:xfrm>
            <a:off x="2167128" y="1815465"/>
            <a:ext cx="4544568" cy="1993392"/>
          </a:xfrm>
          <a:prstGeom prst="rect">
            <a:avLst/>
          </a:prstGeom>
          <a:noFill/>
          <a:ln>
            <a:noFill/>
          </a:ln>
        </p:spPr>
        <p:txBody>
          <a:bodyPr spcFirstLastPara="1" wrap="square" lIns="0" tIns="0" rIns="0" bIns="0" anchor="ctr" anchorCtr="0">
            <a:noAutofit/>
          </a:bodyPr>
          <a:lstStyle>
            <a:lvl1pPr lvl="0" algn="l">
              <a:lnSpc>
                <a:spcPct val="90000"/>
              </a:lnSpc>
              <a:spcBef>
                <a:spcPts val="0"/>
              </a:spcBef>
              <a:spcAft>
                <a:spcPts val="0"/>
              </a:spcAft>
              <a:buClr>
                <a:schemeClr val="lt2"/>
              </a:buClr>
              <a:buSzPts val="3600"/>
              <a:buFont typeface="Arial Black"/>
              <a:buNone/>
              <a:defRPr sz="3600"/>
            </a:lvl1pPr>
            <a:lvl2pPr lvl="1">
              <a:spcBef>
                <a:spcPts val="120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43" name="Google Shape;243;p54"/>
          <p:cNvSpPr txBox="1">
            <a:spLocks noGrp="1"/>
          </p:cNvSpPr>
          <p:nvPr>
            <p:ph type="subTitle" idx="1"/>
          </p:nvPr>
        </p:nvSpPr>
        <p:spPr>
          <a:xfrm>
            <a:off x="2167128" y="3927729"/>
            <a:ext cx="4544568" cy="276999"/>
          </a:xfrm>
          <a:prstGeom prst="rect">
            <a:avLst/>
          </a:prstGeom>
          <a:noFill/>
          <a:ln>
            <a:noFill/>
          </a:ln>
        </p:spPr>
        <p:txBody>
          <a:bodyPr spcFirstLastPara="1" wrap="square" lIns="0" tIns="0" rIns="0" bIns="0" anchor="t" anchorCtr="0">
            <a:spAutoFit/>
          </a:bodyPr>
          <a:lstStyle>
            <a:lvl1pPr marR="0" lvl="0" algn="l">
              <a:lnSpc>
                <a:spcPct val="100000"/>
              </a:lnSpc>
              <a:spcBef>
                <a:spcPts val="0"/>
              </a:spcBef>
              <a:spcAft>
                <a:spcPts val="0"/>
              </a:spcAft>
              <a:buClr>
                <a:schemeClr val="lt1"/>
              </a:buClr>
              <a:buSzPts val="1800"/>
              <a:buFont typeface="Arial"/>
              <a:buNone/>
              <a:defRPr sz="1800"/>
            </a:lvl1pPr>
            <a:lvl2pPr lvl="1" algn="ctr">
              <a:lnSpc>
                <a:spcPct val="90000"/>
              </a:lnSpc>
              <a:spcBef>
                <a:spcPts val="1200"/>
              </a:spcBef>
              <a:spcAft>
                <a:spcPts val="0"/>
              </a:spcAft>
              <a:buClr>
                <a:schemeClr val="lt1"/>
              </a:buClr>
              <a:buSzPts val="2000"/>
              <a:buNone/>
              <a:defRPr sz="2000"/>
            </a:lvl2pPr>
            <a:lvl3pPr lvl="2" algn="ctr">
              <a:lnSpc>
                <a:spcPct val="90000"/>
              </a:lnSpc>
              <a:spcBef>
                <a:spcPts val="1200"/>
              </a:spcBef>
              <a:spcAft>
                <a:spcPts val="0"/>
              </a:spcAft>
              <a:buClr>
                <a:schemeClr val="lt1"/>
              </a:buClr>
              <a:buSzPts val="1800"/>
              <a:buNone/>
              <a:defRPr sz="1800"/>
            </a:lvl3pPr>
            <a:lvl4pPr lvl="3" algn="ctr">
              <a:lnSpc>
                <a:spcPct val="90000"/>
              </a:lnSpc>
              <a:spcBef>
                <a:spcPts val="1200"/>
              </a:spcBef>
              <a:spcAft>
                <a:spcPts val="0"/>
              </a:spcAft>
              <a:buClr>
                <a:schemeClr val="lt1"/>
              </a:buClr>
              <a:buSzPts val="1600"/>
              <a:buNone/>
              <a:defRPr sz="1600"/>
            </a:lvl4pPr>
            <a:lvl5pPr lvl="4" algn="ctr">
              <a:lnSpc>
                <a:spcPct val="90000"/>
              </a:lnSpc>
              <a:spcBef>
                <a:spcPts val="1200"/>
              </a:spcBef>
              <a:spcAft>
                <a:spcPts val="0"/>
              </a:spcAft>
              <a:buClr>
                <a:schemeClr val="lt1"/>
              </a:buClr>
              <a:buSzPts val="1600"/>
              <a:buNone/>
              <a:defRPr sz="1600"/>
            </a:lvl5pPr>
            <a:lvl6pPr lvl="5" algn="ctr">
              <a:lnSpc>
                <a:spcPct val="90000"/>
              </a:lnSpc>
              <a:spcBef>
                <a:spcPts val="500"/>
              </a:spcBef>
              <a:spcAft>
                <a:spcPts val="0"/>
              </a:spcAft>
              <a:buClr>
                <a:schemeClr val="lt1"/>
              </a:buClr>
              <a:buSzPts val="1600"/>
              <a:buNone/>
              <a:defRPr sz="1600"/>
            </a:lvl6pPr>
            <a:lvl7pPr lvl="6" algn="ctr">
              <a:lnSpc>
                <a:spcPct val="90000"/>
              </a:lnSpc>
              <a:spcBef>
                <a:spcPts val="500"/>
              </a:spcBef>
              <a:spcAft>
                <a:spcPts val="0"/>
              </a:spcAft>
              <a:buClr>
                <a:schemeClr val="lt1"/>
              </a:buClr>
              <a:buSzPts val="1600"/>
              <a:buNone/>
              <a:defRPr sz="1600"/>
            </a:lvl7pPr>
            <a:lvl8pPr lvl="7" algn="ctr">
              <a:lnSpc>
                <a:spcPct val="90000"/>
              </a:lnSpc>
              <a:spcBef>
                <a:spcPts val="500"/>
              </a:spcBef>
              <a:spcAft>
                <a:spcPts val="0"/>
              </a:spcAft>
              <a:buClr>
                <a:schemeClr val="lt1"/>
              </a:buClr>
              <a:buSzPts val="1600"/>
              <a:buNone/>
              <a:defRPr sz="1600"/>
            </a:lvl8pPr>
            <a:lvl9pPr lvl="8" algn="ctr">
              <a:lnSpc>
                <a:spcPct val="90000"/>
              </a:lnSpc>
              <a:spcBef>
                <a:spcPts val="500"/>
              </a:spcBef>
              <a:spcAft>
                <a:spcPts val="0"/>
              </a:spcAft>
              <a:buClr>
                <a:schemeClr val="lt1"/>
              </a:buClr>
              <a:buSzPts val="1600"/>
              <a:buNone/>
              <a:defRPr sz="1600"/>
            </a:lvl9pPr>
          </a:lstStyle>
          <a:p>
            <a:endParaRPr/>
          </a:p>
        </p:txBody>
      </p:sp>
      <p:sp>
        <p:nvSpPr>
          <p:cNvPr id="244" name="Google Shape;244;p54"/>
          <p:cNvSpPr/>
          <p:nvPr/>
        </p:nvSpPr>
        <p:spPr>
          <a:xfrm>
            <a:off x="1591056" y="1344168"/>
            <a:ext cx="164592" cy="3291840"/>
          </a:xfrm>
          <a:prstGeom prst="rect">
            <a:avLst/>
          </a:prstGeom>
          <a:solidFill>
            <a:srgbClr val="E81159"/>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45" name="Google Shape;245;p54"/>
          <p:cNvSpPr/>
          <p:nvPr/>
        </p:nvSpPr>
        <p:spPr>
          <a:xfrm>
            <a:off x="7059168" y="1344168"/>
            <a:ext cx="164592" cy="3291840"/>
          </a:xfrm>
          <a:prstGeom prst="rect">
            <a:avLst/>
          </a:prstGeom>
          <a:solidFill>
            <a:srgbClr val="E81159"/>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46" name="Google Shape;246;p54"/>
          <p:cNvSpPr txBox="1"/>
          <p:nvPr/>
        </p:nvSpPr>
        <p:spPr>
          <a:xfrm>
            <a:off x="457200" y="6199632"/>
            <a:ext cx="7095744" cy="323165"/>
          </a:xfrm>
          <a:prstGeom prst="rect">
            <a:avLst/>
          </a:prstGeom>
          <a:noFill/>
          <a:ln>
            <a:noFill/>
          </a:ln>
        </p:spPr>
        <p:txBody>
          <a:bodyPr spcFirstLastPara="1" wrap="square" lIns="0" tIns="0" rIns="0" bIns="0" anchor="b" anchorCtr="0">
            <a:spAutoFit/>
          </a:bodyPr>
          <a:lstStyle/>
          <a:p>
            <a:pPr marL="0" marR="0" lvl="0" indent="0" algn="l" rtl="0">
              <a:spcBef>
                <a:spcPts val="0"/>
              </a:spcBef>
              <a:spcAft>
                <a:spcPts val="0"/>
              </a:spcAft>
              <a:buNone/>
            </a:pPr>
            <a:r>
              <a:rPr lang="en-US" sz="700">
                <a:solidFill>
                  <a:schemeClr val="lt1"/>
                </a:solidFill>
                <a:latin typeface="Arial"/>
                <a:ea typeface="Arial"/>
                <a:cs typeface="Arial"/>
                <a:sym typeface="Arial"/>
              </a:rPr>
              <a:t>© 2023 Gartner, Inc. and/or its affiliates. All rights reserved. Gartner is a registered trademark of Gartner, Inc. or its affiliates. This presentation, including all supporting materials, </a:t>
            </a:r>
            <a:br>
              <a:rPr lang="en-US" sz="700">
                <a:solidFill>
                  <a:schemeClr val="lt1"/>
                </a:solidFill>
                <a:latin typeface="Arial"/>
                <a:ea typeface="Arial"/>
                <a:cs typeface="Arial"/>
                <a:sym typeface="Arial"/>
              </a:rPr>
            </a:br>
            <a:r>
              <a:rPr lang="en-US" sz="700">
                <a:solidFill>
                  <a:schemeClr val="lt1"/>
                </a:solidFill>
                <a:latin typeface="Arial"/>
                <a:ea typeface="Arial"/>
                <a:cs typeface="Arial"/>
                <a:sym typeface="Arial"/>
              </a:rPr>
              <a:t>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a:p>
        </p:txBody>
      </p:sp>
      <p:pic>
        <p:nvPicPr>
          <p:cNvPr id="247" name="Google Shape;247;p54"/>
          <p:cNvPicPr preferRelativeResize="0"/>
          <p:nvPr/>
        </p:nvPicPr>
        <p:blipFill rotWithShape="1">
          <a:blip r:embed="rId2">
            <a:alphaModFix/>
          </a:blip>
          <a:srcRect/>
          <a:stretch/>
        </p:blipFill>
        <p:spPr>
          <a:xfrm>
            <a:off x="9686167" y="6056352"/>
            <a:ext cx="2057400" cy="468273"/>
          </a:xfrm>
          <a:prstGeom prst="rect">
            <a:avLst/>
          </a:prstGeom>
          <a:noFill/>
          <a:ln>
            <a:noFill/>
          </a:ln>
        </p:spPr>
      </p:pic>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matchingName="Divider B1_Steel">
  <p:cSld name="Divider B1_Steel">
    <p:spTree>
      <p:nvGrpSpPr>
        <p:cNvPr id="1" name="Shape 248"/>
        <p:cNvGrpSpPr/>
        <p:nvPr/>
      </p:nvGrpSpPr>
      <p:grpSpPr>
        <a:xfrm>
          <a:off x="0" y="0"/>
          <a:ext cx="0" cy="0"/>
          <a:chOff x="0" y="0"/>
          <a:chExt cx="0" cy="0"/>
        </a:xfrm>
      </p:grpSpPr>
      <p:sp>
        <p:nvSpPr>
          <p:cNvPr id="249" name="Google Shape;249;p55"/>
          <p:cNvSpPr txBox="1">
            <a:spLocks noGrp="1"/>
          </p:cNvSpPr>
          <p:nvPr>
            <p:ph type="title"/>
          </p:nvPr>
        </p:nvSpPr>
        <p:spPr>
          <a:xfrm>
            <a:off x="2057400" y="1527048"/>
            <a:ext cx="4910328" cy="2935224"/>
          </a:xfrm>
          <a:prstGeom prst="rect">
            <a:avLst/>
          </a:prstGeom>
          <a:noFill/>
          <a:ln>
            <a:noFill/>
          </a:ln>
        </p:spPr>
        <p:txBody>
          <a:bodyPr spcFirstLastPara="1" wrap="square" lIns="0" tIns="0" rIns="0" bIns="0" anchor="ctr" anchorCtr="0">
            <a:noAutofit/>
          </a:bodyPr>
          <a:lstStyle>
            <a:lvl1pPr lvl="0" algn="l">
              <a:lnSpc>
                <a:spcPct val="100000"/>
              </a:lnSpc>
              <a:spcBef>
                <a:spcPts val="0"/>
              </a:spcBef>
              <a:spcAft>
                <a:spcPts val="0"/>
              </a:spcAft>
              <a:buClr>
                <a:schemeClr val="lt2"/>
              </a:buClr>
              <a:buSzPts val="3200"/>
              <a:buFont typeface="Arial Black"/>
              <a:buNone/>
              <a:defRPr sz="3200"/>
            </a:lvl1pPr>
            <a:lvl2pPr lvl="1">
              <a:spcBef>
                <a:spcPts val="120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0" name="Google Shape;250;p55"/>
          <p:cNvSpPr/>
          <p:nvPr/>
        </p:nvSpPr>
        <p:spPr>
          <a:xfrm>
            <a:off x="0" y="1353312"/>
            <a:ext cx="1755648" cy="3291840"/>
          </a:xfrm>
          <a:prstGeom prst="rect">
            <a:avLst/>
          </a:prstGeom>
          <a:solidFill>
            <a:schemeClr val="accent2"/>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51" name="Google Shape;251;p55"/>
          <p:cNvSpPr/>
          <p:nvPr/>
        </p:nvSpPr>
        <p:spPr>
          <a:xfrm>
            <a:off x="7141464" y="1353312"/>
            <a:ext cx="5047488" cy="3291840"/>
          </a:xfrm>
          <a:prstGeom prst="rect">
            <a:avLst/>
          </a:prstGeom>
          <a:solidFill>
            <a:schemeClr val="accent2"/>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matchingName="Divider B1_Surf">
  <p:cSld name="Divider B1_Surf">
    <p:spTree>
      <p:nvGrpSpPr>
        <p:cNvPr id="1" name="Shape 252"/>
        <p:cNvGrpSpPr/>
        <p:nvPr/>
      </p:nvGrpSpPr>
      <p:grpSpPr>
        <a:xfrm>
          <a:off x="0" y="0"/>
          <a:ext cx="0" cy="0"/>
          <a:chOff x="0" y="0"/>
          <a:chExt cx="0" cy="0"/>
        </a:xfrm>
      </p:grpSpPr>
      <p:sp>
        <p:nvSpPr>
          <p:cNvPr id="253" name="Google Shape;253;p56"/>
          <p:cNvSpPr txBox="1">
            <a:spLocks noGrp="1"/>
          </p:cNvSpPr>
          <p:nvPr>
            <p:ph type="title"/>
          </p:nvPr>
        </p:nvSpPr>
        <p:spPr>
          <a:xfrm>
            <a:off x="2057400" y="1527048"/>
            <a:ext cx="4910328" cy="2935224"/>
          </a:xfrm>
          <a:prstGeom prst="rect">
            <a:avLst/>
          </a:prstGeom>
          <a:noFill/>
          <a:ln>
            <a:noFill/>
          </a:ln>
        </p:spPr>
        <p:txBody>
          <a:bodyPr spcFirstLastPara="1" wrap="square" lIns="0" tIns="0" rIns="0" bIns="0" anchor="ctr" anchorCtr="0">
            <a:noAutofit/>
          </a:bodyPr>
          <a:lstStyle>
            <a:lvl1pPr lvl="0" algn="l">
              <a:lnSpc>
                <a:spcPct val="100000"/>
              </a:lnSpc>
              <a:spcBef>
                <a:spcPts val="0"/>
              </a:spcBef>
              <a:spcAft>
                <a:spcPts val="0"/>
              </a:spcAft>
              <a:buClr>
                <a:schemeClr val="lt2"/>
              </a:buClr>
              <a:buSzPts val="3200"/>
              <a:buFont typeface="Arial Black"/>
              <a:buNone/>
              <a:defRPr sz="3200"/>
            </a:lvl1pPr>
            <a:lvl2pPr lvl="1">
              <a:spcBef>
                <a:spcPts val="120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4" name="Google Shape;254;p56"/>
          <p:cNvSpPr/>
          <p:nvPr/>
        </p:nvSpPr>
        <p:spPr>
          <a:xfrm>
            <a:off x="0" y="1353312"/>
            <a:ext cx="1755648" cy="3291840"/>
          </a:xfrm>
          <a:prstGeom prst="rect">
            <a:avLst/>
          </a:prstGeom>
          <a:solidFill>
            <a:srgbClr val="06C4B0"/>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55" name="Google Shape;255;p56"/>
          <p:cNvSpPr/>
          <p:nvPr/>
        </p:nvSpPr>
        <p:spPr>
          <a:xfrm>
            <a:off x="7141464" y="1353312"/>
            <a:ext cx="5047488" cy="3291840"/>
          </a:xfrm>
          <a:prstGeom prst="rect">
            <a:avLst/>
          </a:prstGeom>
          <a:solidFill>
            <a:srgbClr val="06C4B0"/>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matchingName="Divider B1_Tang">
  <p:cSld name="Divider B1_Tang">
    <p:spTree>
      <p:nvGrpSpPr>
        <p:cNvPr id="1" name="Shape 256"/>
        <p:cNvGrpSpPr/>
        <p:nvPr/>
      </p:nvGrpSpPr>
      <p:grpSpPr>
        <a:xfrm>
          <a:off x="0" y="0"/>
          <a:ext cx="0" cy="0"/>
          <a:chOff x="0" y="0"/>
          <a:chExt cx="0" cy="0"/>
        </a:xfrm>
      </p:grpSpPr>
      <p:sp>
        <p:nvSpPr>
          <p:cNvPr id="257" name="Google Shape;257;p57"/>
          <p:cNvSpPr txBox="1">
            <a:spLocks noGrp="1"/>
          </p:cNvSpPr>
          <p:nvPr>
            <p:ph type="title"/>
          </p:nvPr>
        </p:nvSpPr>
        <p:spPr>
          <a:xfrm>
            <a:off x="2057400" y="1527048"/>
            <a:ext cx="4910328" cy="2935224"/>
          </a:xfrm>
          <a:prstGeom prst="rect">
            <a:avLst/>
          </a:prstGeom>
          <a:noFill/>
          <a:ln>
            <a:noFill/>
          </a:ln>
        </p:spPr>
        <p:txBody>
          <a:bodyPr spcFirstLastPara="1" wrap="square" lIns="0" tIns="0" rIns="0" bIns="0" anchor="ctr" anchorCtr="0">
            <a:noAutofit/>
          </a:bodyPr>
          <a:lstStyle>
            <a:lvl1pPr lvl="0" algn="l">
              <a:lnSpc>
                <a:spcPct val="100000"/>
              </a:lnSpc>
              <a:spcBef>
                <a:spcPts val="0"/>
              </a:spcBef>
              <a:spcAft>
                <a:spcPts val="0"/>
              </a:spcAft>
              <a:buClr>
                <a:schemeClr val="lt2"/>
              </a:buClr>
              <a:buSzPts val="3200"/>
              <a:buFont typeface="Arial Black"/>
              <a:buNone/>
              <a:defRPr sz="3200"/>
            </a:lvl1pPr>
            <a:lvl2pPr lvl="1">
              <a:spcBef>
                <a:spcPts val="120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8" name="Google Shape;258;p57"/>
          <p:cNvSpPr/>
          <p:nvPr/>
        </p:nvSpPr>
        <p:spPr>
          <a:xfrm>
            <a:off x="0" y="1353312"/>
            <a:ext cx="1755648" cy="3291840"/>
          </a:xfrm>
          <a:prstGeom prst="rect">
            <a:avLst/>
          </a:prstGeom>
          <a:solidFill>
            <a:schemeClr val="accent5"/>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59" name="Google Shape;259;p57"/>
          <p:cNvSpPr/>
          <p:nvPr/>
        </p:nvSpPr>
        <p:spPr>
          <a:xfrm>
            <a:off x="7141464" y="1353312"/>
            <a:ext cx="5047488" cy="3291840"/>
          </a:xfrm>
          <a:prstGeom prst="rect">
            <a:avLst/>
          </a:prstGeom>
          <a:solidFill>
            <a:schemeClr val="accent5"/>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matchingName="Divider B1_Lemon">
  <p:cSld name="Divider B1_Lemon">
    <p:spTree>
      <p:nvGrpSpPr>
        <p:cNvPr id="1" name="Shape 260"/>
        <p:cNvGrpSpPr/>
        <p:nvPr/>
      </p:nvGrpSpPr>
      <p:grpSpPr>
        <a:xfrm>
          <a:off x="0" y="0"/>
          <a:ext cx="0" cy="0"/>
          <a:chOff x="0" y="0"/>
          <a:chExt cx="0" cy="0"/>
        </a:xfrm>
      </p:grpSpPr>
      <p:sp>
        <p:nvSpPr>
          <p:cNvPr id="261" name="Google Shape;261;p58"/>
          <p:cNvSpPr txBox="1">
            <a:spLocks noGrp="1"/>
          </p:cNvSpPr>
          <p:nvPr>
            <p:ph type="title"/>
          </p:nvPr>
        </p:nvSpPr>
        <p:spPr>
          <a:xfrm>
            <a:off x="2057400" y="1527048"/>
            <a:ext cx="4910328" cy="2935224"/>
          </a:xfrm>
          <a:prstGeom prst="rect">
            <a:avLst/>
          </a:prstGeom>
          <a:noFill/>
          <a:ln>
            <a:noFill/>
          </a:ln>
        </p:spPr>
        <p:txBody>
          <a:bodyPr spcFirstLastPara="1" wrap="square" lIns="0" tIns="0" rIns="0" bIns="0" anchor="ctr" anchorCtr="0">
            <a:noAutofit/>
          </a:bodyPr>
          <a:lstStyle>
            <a:lvl1pPr lvl="0" algn="l">
              <a:lnSpc>
                <a:spcPct val="100000"/>
              </a:lnSpc>
              <a:spcBef>
                <a:spcPts val="0"/>
              </a:spcBef>
              <a:spcAft>
                <a:spcPts val="0"/>
              </a:spcAft>
              <a:buClr>
                <a:schemeClr val="lt2"/>
              </a:buClr>
              <a:buSzPts val="3200"/>
              <a:buFont typeface="Arial Black"/>
              <a:buNone/>
              <a:defRPr sz="3200"/>
            </a:lvl1pPr>
            <a:lvl2pPr lvl="1">
              <a:spcBef>
                <a:spcPts val="120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62" name="Google Shape;262;p58"/>
          <p:cNvSpPr/>
          <p:nvPr/>
        </p:nvSpPr>
        <p:spPr>
          <a:xfrm>
            <a:off x="0" y="1353312"/>
            <a:ext cx="1755648" cy="3291840"/>
          </a:xfrm>
          <a:prstGeom prst="rect">
            <a:avLst/>
          </a:prstGeom>
          <a:solidFill>
            <a:schemeClr val="accent6"/>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 name="Google Shape;263;p58"/>
          <p:cNvSpPr/>
          <p:nvPr/>
        </p:nvSpPr>
        <p:spPr>
          <a:xfrm>
            <a:off x="7141464" y="1353312"/>
            <a:ext cx="5047488" cy="3291840"/>
          </a:xfrm>
          <a:prstGeom prst="rect">
            <a:avLst/>
          </a:prstGeom>
          <a:solidFill>
            <a:schemeClr val="accent6"/>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matchingName="Divider B1_Rose">
  <p:cSld name="Divider B1_Rose">
    <p:spTree>
      <p:nvGrpSpPr>
        <p:cNvPr id="1" name="Shape 264"/>
        <p:cNvGrpSpPr/>
        <p:nvPr/>
      </p:nvGrpSpPr>
      <p:grpSpPr>
        <a:xfrm>
          <a:off x="0" y="0"/>
          <a:ext cx="0" cy="0"/>
          <a:chOff x="0" y="0"/>
          <a:chExt cx="0" cy="0"/>
        </a:xfrm>
      </p:grpSpPr>
      <p:sp>
        <p:nvSpPr>
          <p:cNvPr id="265" name="Google Shape;265;p59"/>
          <p:cNvSpPr txBox="1">
            <a:spLocks noGrp="1"/>
          </p:cNvSpPr>
          <p:nvPr>
            <p:ph type="title"/>
          </p:nvPr>
        </p:nvSpPr>
        <p:spPr>
          <a:xfrm>
            <a:off x="2057400" y="1527048"/>
            <a:ext cx="4910328" cy="2935224"/>
          </a:xfrm>
          <a:prstGeom prst="rect">
            <a:avLst/>
          </a:prstGeom>
          <a:noFill/>
          <a:ln>
            <a:noFill/>
          </a:ln>
        </p:spPr>
        <p:txBody>
          <a:bodyPr spcFirstLastPara="1" wrap="square" lIns="0" tIns="0" rIns="0" bIns="0" anchor="ctr" anchorCtr="0">
            <a:noAutofit/>
          </a:bodyPr>
          <a:lstStyle>
            <a:lvl1pPr lvl="0" algn="l">
              <a:lnSpc>
                <a:spcPct val="100000"/>
              </a:lnSpc>
              <a:spcBef>
                <a:spcPts val="0"/>
              </a:spcBef>
              <a:spcAft>
                <a:spcPts val="0"/>
              </a:spcAft>
              <a:buClr>
                <a:schemeClr val="lt2"/>
              </a:buClr>
              <a:buSzPts val="3200"/>
              <a:buFont typeface="Arial Black"/>
              <a:buNone/>
              <a:defRPr sz="3200"/>
            </a:lvl1pPr>
            <a:lvl2pPr lvl="1">
              <a:spcBef>
                <a:spcPts val="120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66" name="Google Shape;266;p59"/>
          <p:cNvSpPr/>
          <p:nvPr/>
        </p:nvSpPr>
        <p:spPr>
          <a:xfrm>
            <a:off x="0" y="1353312"/>
            <a:ext cx="1755648" cy="3291840"/>
          </a:xfrm>
          <a:prstGeom prst="rect">
            <a:avLst/>
          </a:prstGeom>
          <a:solidFill>
            <a:srgbClr val="E81159"/>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 name="Google Shape;267;p59"/>
          <p:cNvSpPr/>
          <p:nvPr/>
        </p:nvSpPr>
        <p:spPr>
          <a:xfrm>
            <a:off x="7141464" y="1353312"/>
            <a:ext cx="5047488" cy="3291840"/>
          </a:xfrm>
          <a:prstGeom prst="rect">
            <a:avLst/>
          </a:prstGeom>
          <a:solidFill>
            <a:srgbClr val="E81159"/>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45"/>
        <p:cNvGrpSpPr/>
        <p:nvPr/>
      </p:nvGrpSpPr>
      <p:grpSpPr>
        <a:xfrm>
          <a:off x="0" y="0"/>
          <a:ext cx="0" cy="0"/>
          <a:chOff x="0" y="0"/>
          <a:chExt cx="0" cy="0"/>
        </a:xfrm>
      </p:grpSpPr>
      <p:sp>
        <p:nvSpPr>
          <p:cNvPr id="46" name="Google Shape;46;p13"/>
          <p:cNvSpPr txBox="1">
            <a:spLocks noGrp="1"/>
          </p:cNvSpPr>
          <p:nvPr>
            <p:ph type="title"/>
          </p:nvPr>
        </p:nvSpPr>
        <p:spPr>
          <a:xfrm>
            <a:off x="457200" y="361950"/>
            <a:ext cx="11274552" cy="451231"/>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2"/>
              </a:buClr>
              <a:buSzPts val="1800"/>
              <a:buNone/>
              <a:defRPr/>
            </a:lvl1pPr>
            <a:lvl2pPr lvl="1">
              <a:spcBef>
                <a:spcPts val="120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47"/>
        <p:cNvGrpSpPr/>
        <p:nvPr/>
      </p:nvGrpSpPr>
      <p:grpSpPr>
        <a:xfrm>
          <a:off x="0" y="0"/>
          <a:ext cx="0" cy="0"/>
          <a:chOff x="0" y="0"/>
          <a:chExt cx="0" cy="0"/>
        </a:xfrm>
      </p:grpSpPr>
      <p:sp>
        <p:nvSpPr>
          <p:cNvPr id="48" name="Google Shape;48;p14"/>
          <p:cNvSpPr txBox="1">
            <a:spLocks noGrp="1"/>
          </p:cNvSpPr>
          <p:nvPr>
            <p:ph type="title"/>
          </p:nvPr>
        </p:nvSpPr>
        <p:spPr>
          <a:xfrm>
            <a:off x="457200" y="361950"/>
            <a:ext cx="11274552" cy="451231"/>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2"/>
              </a:buClr>
              <a:buSzPts val="1800"/>
              <a:buNone/>
              <a:defRPr/>
            </a:lvl1pPr>
            <a:lvl2pPr lvl="1">
              <a:spcBef>
                <a:spcPts val="120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9" name="Google Shape;49;p14"/>
          <p:cNvSpPr txBox="1">
            <a:spLocks noGrp="1"/>
          </p:cNvSpPr>
          <p:nvPr>
            <p:ph type="body" idx="1"/>
          </p:nvPr>
        </p:nvSpPr>
        <p:spPr>
          <a:xfrm>
            <a:off x="457200" y="1527048"/>
            <a:ext cx="11274552" cy="4462272"/>
          </a:xfrm>
          <a:prstGeom prst="rect">
            <a:avLst/>
          </a:prstGeom>
          <a:noFill/>
          <a:ln>
            <a:noFill/>
          </a:ln>
        </p:spPr>
        <p:txBody>
          <a:bodyPr spcFirstLastPara="1" wrap="square" lIns="0" tIns="0" rIns="0" bIns="0" anchor="t" anchorCtr="0">
            <a:noAutofit/>
          </a:bodyPr>
          <a:lstStyle>
            <a:lvl1pPr marL="457200" lvl="0" indent="-342900" algn="l">
              <a:lnSpc>
                <a:spcPct val="90000"/>
              </a:lnSpc>
              <a:spcBef>
                <a:spcPts val="1200"/>
              </a:spcBef>
              <a:spcAft>
                <a:spcPts val="0"/>
              </a:spcAft>
              <a:buClr>
                <a:schemeClr val="dk1"/>
              </a:buClr>
              <a:buSzPts val="1800"/>
              <a:buChar char="•"/>
              <a:defRPr/>
            </a:lvl1pPr>
            <a:lvl2pPr marL="914400" lvl="1" indent="-342900" algn="l">
              <a:lnSpc>
                <a:spcPct val="90000"/>
              </a:lnSpc>
              <a:spcBef>
                <a:spcPts val="1200"/>
              </a:spcBef>
              <a:spcAft>
                <a:spcPts val="0"/>
              </a:spcAft>
              <a:buClr>
                <a:schemeClr val="dk1"/>
              </a:buClr>
              <a:buSzPts val="1800"/>
              <a:buChar char="–"/>
              <a:defRPr/>
            </a:lvl2pPr>
            <a:lvl3pPr marL="1371600" lvl="2" indent="-342900" algn="l">
              <a:lnSpc>
                <a:spcPct val="90000"/>
              </a:lnSpc>
              <a:spcBef>
                <a:spcPts val="1200"/>
              </a:spcBef>
              <a:spcAft>
                <a:spcPts val="0"/>
              </a:spcAft>
              <a:buClr>
                <a:schemeClr val="dk1"/>
              </a:buClr>
              <a:buSzPts val="1800"/>
              <a:buChar char="•"/>
              <a:defRPr/>
            </a:lvl3pPr>
            <a:lvl4pPr marL="1828800" lvl="3" indent="-342900" algn="l">
              <a:lnSpc>
                <a:spcPct val="90000"/>
              </a:lnSpc>
              <a:spcBef>
                <a:spcPts val="1200"/>
              </a:spcBef>
              <a:spcAft>
                <a:spcPts val="0"/>
              </a:spcAft>
              <a:buClr>
                <a:schemeClr val="dk1"/>
              </a:buClr>
              <a:buSzPts val="1800"/>
              <a:buChar char="–"/>
              <a:defRPr/>
            </a:lvl4pPr>
            <a:lvl5pPr marL="2286000" lvl="4" indent="-342900" algn="l">
              <a:lnSpc>
                <a:spcPct val="90000"/>
              </a:lnSpc>
              <a:spcBef>
                <a:spcPts val="12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wo column graphics right">
  <p:cSld name="Two column graphics right">
    <p:spTree>
      <p:nvGrpSpPr>
        <p:cNvPr id="1" name="Shape 50"/>
        <p:cNvGrpSpPr/>
        <p:nvPr/>
      </p:nvGrpSpPr>
      <p:grpSpPr>
        <a:xfrm>
          <a:off x="0" y="0"/>
          <a:ext cx="0" cy="0"/>
          <a:chOff x="0" y="0"/>
          <a:chExt cx="0" cy="0"/>
        </a:xfrm>
      </p:grpSpPr>
      <p:sp>
        <p:nvSpPr>
          <p:cNvPr id="51" name="Google Shape;51;p15"/>
          <p:cNvSpPr txBox="1">
            <a:spLocks noGrp="1"/>
          </p:cNvSpPr>
          <p:nvPr>
            <p:ph type="title"/>
          </p:nvPr>
        </p:nvSpPr>
        <p:spPr>
          <a:xfrm>
            <a:off x="457200" y="361950"/>
            <a:ext cx="11274552" cy="451231"/>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2"/>
              </a:buClr>
              <a:buSzPts val="1800"/>
              <a:buNone/>
              <a:defRPr/>
            </a:lvl1pPr>
            <a:lvl2pPr lvl="1">
              <a:spcBef>
                <a:spcPts val="120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2" name="Google Shape;52;p15"/>
          <p:cNvSpPr txBox="1">
            <a:spLocks noGrp="1"/>
          </p:cNvSpPr>
          <p:nvPr>
            <p:ph type="body" idx="1"/>
          </p:nvPr>
        </p:nvSpPr>
        <p:spPr>
          <a:xfrm>
            <a:off x="457200" y="1527048"/>
            <a:ext cx="5495544" cy="4462272"/>
          </a:xfrm>
          <a:prstGeom prst="rect">
            <a:avLst/>
          </a:prstGeom>
          <a:noFill/>
          <a:ln>
            <a:noFill/>
          </a:ln>
        </p:spPr>
        <p:txBody>
          <a:bodyPr spcFirstLastPara="1" wrap="square" lIns="0" tIns="0" rIns="0" bIns="0" anchor="t" anchorCtr="0">
            <a:noAutofit/>
          </a:bodyPr>
          <a:lstStyle>
            <a:lvl1pPr marL="457200" lvl="0" indent="-342900" algn="l">
              <a:lnSpc>
                <a:spcPct val="90000"/>
              </a:lnSpc>
              <a:spcBef>
                <a:spcPts val="1200"/>
              </a:spcBef>
              <a:spcAft>
                <a:spcPts val="0"/>
              </a:spcAft>
              <a:buClr>
                <a:schemeClr val="dk1"/>
              </a:buClr>
              <a:buSzPts val="1800"/>
              <a:buChar char="•"/>
              <a:defRPr/>
            </a:lvl1pPr>
            <a:lvl2pPr marL="914400" lvl="1" indent="-342900" algn="l">
              <a:lnSpc>
                <a:spcPct val="90000"/>
              </a:lnSpc>
              <a:spcBef>
                <a:spcPts val="1200"/>
              </a:spcBef>
              <a:spcAft>
                <a:spcPts val="0"/>
              </a:spcAft>
              <a:buClr>
                <a:schemeClr val="dk1"/>
              </a:buClr>
              <a:buSzPts val="1800"/>
              <a:buChar char="–"/>
              <a:defRPr/>
            </a:lvl2pPr>
            <a:lvl3pPr marL="1371600" lvl="2" indent="-342900" algn="l">
              <a:lnSpc>
                <a:spcPct val="90000"/>
              </a:lnSpc>
              <a:spcBef>
                <a:spcPts val="1200"/>
              </a:spcBef>
              <a:spcAft>
                <a:spcPts val="0"/>
              </a:spcAft>
              <a:buClr>
                <a:schemeClr val="dk1"/>
              </a:buClr>
              <a:buSzPts val="1800"/>
              <a:buChar char="•"/>
              <a:defRPr/>
            </a:lvl3pPr>
            <a:lvl4pPr marL="1828800" lvl="3" indent="-342900" algn="l">
              <a:lnSpc>
                <a:spcPct val="90000"/>
              </a:lnSpc>
              <a:spcBef>
                <a:spcPts val="1200"/>
              </a:spcBef>
              <a:spcAft>
                <a:spcPts val="0"/>
              </a:spcAft>
              <a:buClr>
                <a:schemeClr val="dk1"/>
              </a:buClr>
              <a:buSzPts val="1800"/>
              <a:buChar char="–"/>
              <a:defRPr/>
            </a:lvl4pPr>
            <a:lvl5pPr marL="2286000" lvl="4" indent="-342900" algn="l">
              <a:lnSpc>
                <a:spcPct val="90000"/>
              </a:lnSpc>
              <a:spcBef>
                <a:spcPts val="12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wo column" type="twoObj">
  <p:cSld name="TWO_OBJECTS">
    <p:spTree>
      <p:nvGrpSpPr>
        <p:cNvPr id="1" name="Shape 53"/>
        <p:cNvGrpSpPr/>
        <p:nvPr/>
      </p:nvGrpSpPr>
      <p:grpSpPr>
        <a:xfrm>
          <a:off x="0" y="0"/>
          <a:ext cx="0" cy="0"/>
          <a:chOff x="0" y="0"/>
          <a:chExt cx="0" cy="0"/>
        </a:xfrm>
      </p:grpSpPr>
      <p:sp>
        <p:nvSpPr>
          <p:cNvPr id="54" name="Google Shape;54;p16"/>
          <p:cNvSpPr txBox="1">
            <a:spLocks noGrp="1"/>
          </p:cNvSpPr>
          <p:nvPr>
            <p:ph type="title"/>
          </p:nvPr>
        </p:nvSpPr>
        <p:spPr>
          <a:xfrm>
            <a:off x="457200" y="361950"/>
            <a:ext cx="11274552" cy="451231"/>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2"/>
              </a:buClr>
              <a:buSzPts val="1800"/>
              <a:buNone/>
              <a:defRPr/>
            </a:lvl1pPr>
            <a:lvl2pPr lvl="1">
              <a:spcBef>
                <a:spcPts val="120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5" name="Google Shape;55;p16"/>
          <p:cNvSpPr txBox="1">
            <a:spLocks noGrp="1"/>
          </p:cNvSpPr>
          <p:nvPr>
            <p:ph type="body" idx="1"/>
          </p:nvPr>
        </p:nvSpPr>
        <p:spPr>
          <a:xfrm>
            <a:off x="457200" y="1527048"/>
            <a:ext cx="5495544" cy="4462272"/>
          </a:xfrm>
          <a:prstGeom prst="rect">
            <a:avLst/>
          </a:prstGeom>
          <a:noFill/>
          <a:ln>
            <a:noFill/>
          </a:ln>
        </p:spPr>
        <p:txBody>
          <a:bodyPr spcFirstLastPara="1" wrap="square" lIns="0" tIns="0" rIns="0" bIns="0" anchor="t" anchorCtr="0">
            <a:noAutofit/>
          </a:bodyPr>
          <a:lstStyle>
            <a:lvl1pPr marL="457200" lvl="0" indent="-342900" algn="l">
              <a:lnSpc>
                <a:spcPct val="90000"/>
              </a:lnSpc>
              <a:spcBef>
                <a:spcPts val="1200"/>
              </a:spcBef>
              <a:spcAft>
                <a:spcPts val="0"/>
              </a:spcAft>
              <a:buClr>
                <a:schemeClr val="dk1"/>
              </a:buClr>
              <a:buSzPts val="1800"/>
              <a:buChar char="•"/>
              <a:defRPr/>
            </a:lvl1pPr>
            <a:lvl2pPr marL="914400" lvl="1" indent="-342900" algn="l">
              <a:lnSpc>
                <a:spcPct val="90000"/>
              </a:lnSpc>
              <a:spcBef>
                <a:spcPts val="1200"/>
              </a:spcBef>
              <a:spcAft>
                <a:spcPts val="0"/>
              </a:spcAft>
              <a:buClr>
                <a:schemeClr val="dk1"/>
              </a:buClr>
              <a:buSzPts val="1800"/>
              <a:buChar char="–"/>
              <a:defRPr/>
            </a:lvl2pPr>
            <a:lvl3pPr marL="1371600" lvl="2" indent="-342900" algn="l">
              <a:lnSpc>
                <a:spcPct val="90000"/>
              </a:lnSpc>
              <a:spcBef>
                <a:spcPts val="1200"/>
              </a:spcBef>
              <a:spcAft>
                <a:spcPts val="0"/>
              </a:spcAft>
              <a:buClr>
                <a:schemeClr val="dk1"/>
              </a:buClr>
              <a:buSzPts val="1800"/>
              <a:buChar char="•"/>
              <a:defRPr/>
            </a:lvl3pPr>
            <a:lvl4pPr marL="1828800" lvl="3" indent="-342900" algn="l">
              <a:lnSpc>
                <a:spcPct val="90000"/>
              </a:lnSpc>
              <a:spcBef>
                <a:spcPts val="1200"/>
              </a:spcBef>
              <a:spcAft>
                <a:spcPts val="0"/>
              </a:spcAft>
              <a:buClr>
                <a:schemeClr val="dk1"/>
              </a:buClr>
              <a:buSzPts val="1800"/>
              <a:buChar char="–"/>
              <a:defRPr/>
            </a:lvl4pPr>
            <a:lvl5pPr marL="2286000" lvl="4" indent="-342900" algn="l">
              <a:lnSpc>
                <a:spcPct val="90000"/>
              </a:lnSpc>
              <a:spcBef>
                <a:spcPts val="12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6" name="Google Shape;56;p16"/>
          <p:cNvSpPr txBox="1">
            <a:spLocks noGrp="1"/>
          </p:cNvSpPr>
          <p:nvPr>
            <p:ph type="body" idx="2"/>
          </p:nvPr>
        </p:nvSpPr>
        <p:spPr>
          <a:xfrm>
            <a:off x="6236208" y="1527048"/>
            <a:ext cx="5495544" cy="4462272"/>
          </a:xfrm>
          <a:prstGeom prst="rect">
            <a:avLst/>
          </a:prstGeom>
          <a:noFill/>
          <a:ln>
            <a:noFill/>
          </a:ln>
        </p:spPr>
        <p:txBody>
          <a:bodyPr spcFirstLastPara="1" wrap="square" lIns="0" tIns="0" rIns="0" bIns="0" anchor="t" anchorCtr="0">
            <a:noAutofit/>
          </a:bodyPr>
          <a:lstStyle>
            <a:lvl1pPr marL="457200" lvl="0" indent="-342900" algn="l">
              <a:lnSpc>
                <a:spcPct val="90000"/>
              </a:lnSpc>
              <a:spcBef>
                <a:spcPts val="1200"/>
              </a:spcBef>
              <a:spcAft>
                <a:spcPts val="0"/>
              </a:spcAft>
              <a:buClr>
                <a:schemeClr val="dk1"/>
              </a:buClr>
              <a:buSzPts val="1800"/>
              <a:buChar char="•"/>
              <a:defRPr/>
            </a:lvl1pPr>
            <a:lvl2pPr marL="914400" lvl="1" indent="-342900" algn="l">
              <a:lnSpc>
                <a:spcPct val="90000"/>
              </a:lnSpc>
              <a:spcBef>
                <a:spcPts val="1200"/>
              </a:spcBef>
              <a:spcAft>
                <a:spcPts val="0"/>
              </a:spcAft>
              <a:buClr>
                <a:schemeClr val="dk1"/>
              </a:buClr>
              <a:buSzPts val="1800"/>
              <a:buChar char="–"/>
              <a:defRPr/>
            </a:lvl2pPr>
            <a:lvl3pPr marL="1371600" lvl="2" indent="-342900" algn="l">
              <a:lnSpc>
                <a:spcPct val="90000"/>
              </a:lnSpc>
              <a:spcBef>
                <a:spcPts val="1200"/>
              </a:spcBef>
              <a:spcAft>
                <a:spcPts val="0"/>
              </a:spcAft>
              <a:buClr>
                <a:schemeClr val="dk1"/>
              </a:buClr>
              <a:buSzPts val="1800"/>
              <a:buChar char="•"/>
              <a:defRPr/>
            </a:lvl3pPr>
            <a:lvl4pPr marL="1828800" lvl="3" indent="-342900" algn="l">
              <a:lnSpc>
                <a:spcPct val="90000"/>
              </a:lnSpc>
              <a:spcBef>
                <a:spcPts val="1200"/>
              </a:spcBef>
              <a:spcAft>
                <a:spcPts val="0"/>
              </a:spcAft>
              <a:buClr>
                <a:schemeClr val="dk1"/>
              </a:buClr>
              <a:buSzPts val="1800"/>
              <a:buChar char="–"/>
              <a:defRPr/>
            </a:lvl4pPr>
            <a:lvl5pPr marL="2286000" lvl="4" indent="-342900" algn="l">
              <a:lnSpc>
                <a:spcPct val="90000"/>
              </a:lnSpc>
              <a:spcBef>
                <a:spcPts val="12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hree column">
  <p:cSld name="Three column">
    <p:spTree>
      <p:nvGrpSpPr>
        <p:cNvPr id="1" name="Shape 57"/>
        <p:cNvGrpSpPr/>
        <p:nvPr/>
      </p:nvGrpSpPr>
      <p:grpSpPr>
        <a:xfrm>
          <a:off x="0" y="0"/>
          <a:ext cx="0" cy="0"/>
          <a:chOff x="0" y="0"/>
          <a:chExt cx="0" cy="0"/>
        </a:xfrm>
      </p:grpSpPr>
      <p:sp>
        <p:nvSpPr>
          <p:cNvPr id="58" name="Google Shape;58;p17"/>
          <p:cNvSpPr txBox="1">
            <a:spLocks noGrp="1"/>
          </p:cNvSpPr>
          <p:nvPr>
            <p:ph type="title"/>
          </p:nvPr>
        </p:nvSpPr>
        <p:spPr>
          <a:xfrm>
            <a:off x="457200" y="361950"/>
            <a:ext cx="11274552" cy="451231"/>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2"/>
              </a:buClr>
              <a:buSzPts val="1800"/>
              <a:buNone/>
              <a:defRPr/>
            </a:lvl1pPr>
            <a:lvl2pPr lvl="1">
              <a:spcBef>
                <a:spcPts val="120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9" name="Google Shape;59;p17"/>
          <p:cNvSpPr txBox="1">
            <a:spLocks noGrp="1"/>
          </p:cNvSpPr>
          <p:nvPr>
            <p:ph type="body" idx="1"/>
          </p:nvPr>
        </p:nvSpPr>
        <p:spPr>
          <a:xfrm>
            <a:off x="457200" y="1527048"/>
            <a:ext cx="3337560" cy="4462272"/>
          </a:xfrm>
          <a:prstGeom prst="rect">
            <a:avLst/>
          </a:prstGeom>
          <a:noFill/>
          <a:ln>
            <a:noFill/>
          </a:ln>
        </p:spPr>
        <p:txBody>
          <a:bodyPr spcFirstLastPara="1" wrap="square" lIns="0" tIns="0" rIns="0" bIns="0" anchor="t" anchorCtr="0">
            <a:noAutofit/>
          </a:bodyPr>
          <a:lstStyle>
            <a:lvl1pPr marL="457200" lvl="0" indent="-355600" algn="l">
              <a:lnSpc>
                <a:spcPct val="90000"/>
              </a:lnSpc>
              <a:spcBef>
                <a:spcPts val="1200"/>
              </a:spcBef>
              <a:spcAft>
                <a:spcPts val="0"/>
              </a:spcAft>
              <a:buClr>
                <a:schemeClr val="dk1"/>
              </a:buClr>
              <a:buSzPts val="2000"/>
              <a:buChar char="•"/>
              <a:defRPr sz="2000"/>
            </a:lvl1pPr>
            <a:lvl2pPr marL="914400" lvl="1" indent="-355600" algn="l">
              <a:lnSpc>
                <a:spcPct val="90000"/>
              </a:lnSpc>
              <a:spcBef>
                <a:spcPts val="1200"/>
              </a:spcBef>
              <a:spcAft>
                <a:spcPts val="0"/>
              </a:spcAft>
              <a:buClr>
                <a:schemeClr val="dk1"/>
              </a:buClr>
              <a:buSzPts val="2000"/>
              <a:buChar char="–"/>
              <a:defRPr sz="2000"/>
            </a:lvl2pPr>
            <a:lvl3pPr marL="1371600" lvl="2" indent="-355600" algn="l">
              <a:lnSpc>
                <a:spcPct val="90000"/>
              </a:lnSpc>
              <a:spcBef>
                <a:spcPts val="1200"/>
              </a:spcBef>
              <a:spcAft>
                <a:spcPts val="0"/>
              </a:spcAft>
              <a:buClr>
                <a:schemeClr val="dk1"/>
              </a:buClr>
              <a:buSzPts val="2000"/>
              <a:buChar char="•"/>
              <a:defRPr sz="2000"/>
            </a:lvl3pPr>
            <a:lvl4pPr marL="1828800" lvl="3" indent="-355600" algn="l">
              <a:lnSpc>
                <a:spcPct val="90000"/>
              </a:lnSpc>
              <a:spcBef>
                <a:spcPts val="1200"/>
              </a:spcBef>
              <a:spcAft>
                <a:spcPts val="0"/>
              </a:spcAft>
              <a:buClr>
                <a:schemeClr val="dk1"/>
              </a:buClr>
              <a:buSzPts val="2000"/>
              <a:buChar char="–"/>
              <a:defRPr sz="2000"/>
            </a:lvl4pPr>
            <a:lvl5pPr marL="2286000" lvl="4" indent="-355600" algn="l">
              <a:lnSpc>
                <a:spcPct val="90000"/>
              </a:lnSpc>
              <a:spcBef>
                <a:spcPts val="1200"/>
              </a:spcBef>
              <a:spcAft>
                <a:spcPts val="0"/>
              </a:spcAft>
              <a:buClr>
                <a:schemeClr val="dk1"/>
              </a:buClr>
              <a:buSzPts val="2000"/>
              <a:buChar char="•"/>
              <a:defRPr sz="20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17"/>
          <p:cNvSpPr txBox="1">
            <a:spLocks noGrp="1"/>
          </p:cNvSpPr>
          <p:nvPr>
            <p:ph type="body" idx="2"/>
          </p:nvPr>
        </p:nvSpPr>
        <p:spPr>
          <a:xfrm>
            <a:off x="4425696" y="1527048"/>
            <a:ext cx="3337560" cy="4462272"/>
          </a:xfrm>
          <a:prstGeom prst="rect">
            <a:avLst/>
          </a:prstGeom>
          <a:noFill/>
          <a:ln>
            <a:noFill/>
          </a:ln>
        </p:spPr>
        <p:txBody>
          <a:bodyPr spcFirstLastPara="1" wrap="square" lIns="0" tIns="0" rIns="0" bIns="0" anchor="t" anchorCtr="0">
            <a:noAutofit/>
          </a:bodyPr>
          <a:lstStyle>
            <a:lvl1pPr marL="457200" lvl="0" indent="-355600" algn="l">
              <a:lnSpc>
                <a:spcPct val="90000"/>
              </a:lnSpc>
              <a:spcBef>
                <a:spcPts val="1200"/>
              </a:spcBef>
              <a:spcAft>
                <a:spcPts val="0"/>
              </a:spcAft>
              <a:buClr>
                <a:schemeClr val="dk1"/>
              </a:buClr>
              <a:buSzPts val="2000"/>
              <a:buChar char="•"/>
              <a:defRPr sz="2000"/>
            </a:lvl1pPr>
            <a:lvl2pPr marL="914400" lvl="1" indent="-355600" algn="l">
              <a:lnSpc>
                <a:spcPct val="90000"/>
              </a:lnSpc>
              <a:spcBef>
                <a:spcPts val="1200"/>
              </a:spcBef>
              <a:spcAft>
                <a:spcPts val="0"/>
              </a:spcAft>
              <a:buClr>
                <a:schemeClr val="dk1"/>
              </a:buClr>
              <a:buSzPts val="2000"/>
              <a:buChar char="–"/>
              <a:defRPr sz="2000"/>
            </a:lvl2pPr>
            <a:lvl3pPr marL="1371600" lvl="2" indent="-355600" algn="l">
              <a:lnSpc>
                <a:spcPct val="90000"/>
              </a:lnSpc>
              <a:spcBef>
                <a:spcPts val="1200"/>
              </a:spcBef>
              <a:spcAft>
                <a:spcPts val="0"/>
              </a:spcAft>
              <a:buClr>
                <a:schemeClr val="dk1"/>
              </a:buClr>
              <a:buSzPts val="2000"/>
              <a:buChar char="•"/>
              <a:defRPr sz="2000"/>
            </a:lvl3pPr>
            <a:lvl4pPr marL="1828800" lvl="3" indent="-355600" algn="l">
              <a:lnSpc>
                <a:spcPct val="90000"/>
              </a:lnSpc>
              <a:spcBef>
                <a:spcPts val="1200"/>
              </a:spcBef>
              <a:spcAft>
                <a:spcPts val="0"/>
              </a:spcAft>
              <a:buClr>
                <a:schemeClr val="dk1"/>
              </a:buClr>
              <a:buSzPts val="2000"/>
              <a:buChar char="–"/>
              <a:defRPr sz="2000"/>
            </a:lvl4pPr>
            <a:lvl5pPr marL="2286000" lvl="4" indent="-355600" algn="l">
              <a:lnSpc>
                <a:spcPct val="90000"/>
              </a:lnSpc>
              <a:spcBef>
                <a:spcPts val="1200"/>
              </a:spcBef>
              <a:spcAft>
                <a:spcPts val="0"/>
              </a:spcAft>
              <a:buClr>
                <a:schemeClr val="dk1"/>
              </a:buClr>
              <a:buSzPts val="2000"/>
              <a:buChar char="•"/>
              <a:defRPr sz="20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1" name="Google Shape;61;p17"/>
          <p:cNvSpPr txBox="1">
            <a:spLocks noGrp="1"/>
          </p:cNvSpPr>
          <p:nvPr>
            <p:ph type="body" idx="3"/>
          </p:nvPr>
        </p:nvSpPr>
        <p:spPr>
          <a:xfrm>
            <a:off x="8394192" y="1527048"/>
            <a:ext cx="3337560" cy="4462272"/>
          </a:xfrm>
          <a:prstGeom prst="rect">
            <a:avLst/>
          </a:prstGeom>
          <a:noFill/>
          <a:ln>
            <a:noFill/>
          </a:ln>
        </p:spPr>
        <p:txBody>
          <a:bodyPr spcFirstLastPara="1" wrap="square" lIns="0" tIns="0" rIns="0" bIns="0" anchor="t" anchorCtr="0">
            <a:noAutofit/>
          </a:bodyPr>
          <a:lstStyle>
            <a:lvl1pPr marL="457200" lvl="0" indent="-355600" algn="l">
              <a:lnSpc>
                <a:spcPct val="90000"/>
              </a:lnSpc>
              <a:spcBef>
                <a:spcPts val="1200"/>
              </a:spcBef>
              <a:spcAft>
                <a:spcPts val="0"/>
              </a:spcAft>
              <a:buClr>
                <a:schemeClr val="dk1"/>
              </a:buClr>
              <a:buSzPts val="2000"/>
              <a:buChar char="•"/>
              <a:defRPr sz="2000"/>
            </a:lvl1pPr>
            <a:lvl2pPr marL="914400" lvl="1" indent="-355600" algn="l">
              <a:lnSpc>
                <a:spcPct val="90000"/>
              </a:lnSpc>
              <a:spcBef>
                <a:spcPts val="1200"/>
              </a:spcBef>
              <a:spcAft>
                <a:spcPts val="0"/>
              </a:spcAft>
              <a:buClr>
                <a:schemeClr val="dk1"/>
              </a:buClr>
              <a:buSzPts val="2000"/>
              <a:buChar char="–"/>
              <a:defRPr sz="2000"/>
            </a:lvl2pPr>
            <a:lvl3pPr marL="1371600" lvl="2" indent="-355600" algn="l">
              <a:lnSpc>
                <a:spcPct val="90000"/>
              </a:lnSpc>
              <a:spcBef>
                <a:spcPts val="1200"/>
              </a:spcBef>
              <a:spcAft>
                <a:spcPts val="0"/>
              </a:spcAft>
              <a:buClr>
                <a:schemeClr val="dk1"/>
              </a:buClr>
              <a:buSzPts val="2000"/>
              <a:buChar char="•"/>
              <a:defRPr sz="2000"/>
            </a:lvl3pPr>
            <a:lvl4pPr marL="1828800" lvl="3" indent="-355600" algn="l">
              <a:lnSpc>
                <a:spcPct val="90000"/>
              </a:lnSpc>
              <a:spcBef>
                <a:spcPts val="1200"/>
              </a:spcBef>
              <a:spcAft>
                <a:spcPts val="0"/>
              </a:spcAft>
              <a:buClr>
                <a:schemeClr val="dk1"/>
              </a:buClr>
              <a:buSzPts val="2000"/>
              <a:buChar char="–"/>
              <a:defRPr sz="2000"/>
            </a:lvl4pPr>
            <a:lvl5pPr marL="2286000" lvl="4" indent="-355600" algn="l">
              <a:lnSpc>
                <a:spcPct val="90000"/>
              </a:lnSpc>
              <a:spcBef>
                <a:spcPts val="1200"/>
              </a:spcBef>
              <a:spcAft>
                <a:spcPts val="0"/>
              </a:spcAft>
              <a:buClr>
                <a:schemeClr val="dk1"/>
              </a:buClr>
              <a:buSzPts val="2000"/>
              <a:buChar char="•"/>
              <a:defRPr sz="20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18" Type="http://schemas.openxmlformats.org/officeDocument/2006/relationships/image" Target="../media/image1.png"/><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17" Type="http://schemas.openxmlformats.org/officeDocument/2006/relationships/theme" Target="../theme/theme2.xml"/><Relationship Id="rId2" Type="http://schemas.openxmlformats.org/officeDocument/2006/relationships/slideLayout" Target="../slideLayouts/slideLayout3.xml"/><Relationship Id="rId16" Type="http://schemas.openxmlformats.org/officeDocument/2006/relationships/slideLayout" Target="../slideLayouts/slideLayout17.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5" Type="http://schemas.openxmlformats.org/officeDocument/2006/relationships/slideLayout" Target="../slideLayouts/slideLayout1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theme" Target="../theme/theme3.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7.xml"/><Relationship Id="rId3" Type="http://schemas.openxmlformats.org/officeDocument/2006/relationships/slideLayout" Target="../slideLayouts/slideLayout32.xml"/><Relationship Id="rId7" Type="http://schemas.openxmlformats.org/officeDocument/2006/relationships/slideLayout" Target="../slideLayouts/slideLayout36.xml"/><Relationship Id="rId12" Type="http://schemas.openxmlformats.org/officeDocument/2006/relationships/image" Target="../media/image1.png"/><Relationship Id="rId2" Type="http://schemas.openxmlformats.org/officeDocument/2006/relationships/slideLayout" Target="../slideLayouts/slideLayout31.xml"/><Relationship Id="rId1" Type="http://schemas.openxmlformats.org/officeDocument/2006/relationships/slideLayout" Target="../slideLayouts/slideLayout30.xml"/><Relationship Id="rId6" Type="http://schemas.openxmlformats.org/officeDocument/2006/relationships/slideLayout" Target="../slideLayouts/slideLayout35.xml"/><Relationship Id="rId11" Type="http://schemas.openxmlformats.org/officeDocument/2006/relationships/theme" Target="../theme/theme4.xml"/><Relationship Id="rId5" Type="http://schemas.openxmlformats.org/officeDocument/2006/relationships/slideLayout" Target="../slideLayouts/slideLayout34.xml"/><Relationship Id="rId10" Type="http://schemas.openxmlformats.org/officeDocument/2006/relationships/slideLayout" Target="../slideLayouts/slideLayout39.xml"/><Relationship Id="rId4" Type="http://schemas.openxmlformats.org/officeDocument/2006/relationships/slideLayout" Target="../slideLayouts/slideLayout33.xml"/><Relationship Id="rId9" Type="http://schemas.openxmlformats.org/officeDocument/2006/relationships/slideLayout" Target="../slideLayouts/slideLayout38.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7.xml"/><Relationship Id="rId3" Type="http://schemas.openxmlformats.org/officeDocument/2006/relationships/slideLayout" Target="../slideLayouts/slideLayout42.xml"/><Relationship Id="rId7" Type="http://schemas.openxmlformats.org/officeDocument/2006/relationships/slideLayout" Target="../slideLayouts/slideLayout46.xml"/><Relationship Id="rId12" Type="http://schemas.openxmlformats.org/officeDocument/2006/relationships/image" Target="../media/image2.png"/><Relationship Id="rId2" Type="http://schemas.openxmlformats.org/officeDocument/2006/relationships/slideLayout" Target="../slideLayouts/slideLayout41.xml"/><Relationship Id="rId1" Type="http://schemas.openxmlformats.org/officeDocument/2006/relationships/slideLayout" Target="../slideLayouts/slideLayout40.xml"/><Relationship Id="rId6" Type="http://schemas.openxmlformats.org/officeDocument/2006/relationships/slideLayout" Target="../slideLayouts/slideLayout45.xml"/><Relationship Id="rId11" Type="http://schemas.openxmlformats.org/officeDocument/2006/relationships/theme" Target="../theme/theme5.xml"/><Relationship Id="rId5" Type="http://schemas.openxmlformats.org/officeDocument/2006/relationships/slideLayout" Target="../slideLayouts/slideLayout44.xml"/><Relationship Id="rId10" Type="http://schemas.openxmlformats.org/officeDocument/2006/relationships/slideLayout" Target="../slideLayouts/slideLayout49.xml"/><Relationship Id="rId4" Type="http://schemas.openxmlformats.org/officeDocument/2006/relationships/slideLayout" Target="../slideLayouts/slideLayout43.xml"/><Relationship Id="rId9" Type="http://schemas.openxmlformats.org/officeDocument/2006/relationships/slideLayout" Target="../slideLayouts/slideLayout4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9"/>
        <p:cNvGrpSpPr/>
        <p:nvPr/>
      </p:nvGrpSpPr>
      <p:grpSpPr>
        <a:xfrm>
          <a:off x="0" y="0"/>
          <a:ext cx="0" cy="0"/>
          <a:chOff x="0" y="0"/>
          <a:chExt cx="0" cy="0"/>
        </a:xfrm>
      </p:grpSpPr>
      <p:sp>
        <p:nvSpPr>
          <p:cNvPr id="10" name="Google Shape;10;p7"/>
          <p:cNvSpPr txBox="1">
            <a:spLocks noGrp="1"/>
          </p:cNvSpPr>
          <p:nvPr>
            <p:ph type="title"/>
          </p:nvPr>
        </p:nvSpPr>
        <p:spPr>
          <a:xfrm>
            <a:off x="457200" y="361950"/>
            <a:ext cx="11274552" cy="451231"/>
          </a:xfrm>
          <a:prstGeom prst="rect">
            <a:avLst/>
          </a:prstGeom>
          <a:noFill/>
          <a:ln>
            <a:noFill/>
          </a:ln>
        </p:spPr>
        <p:txBody>
          <a:bodyPr spcFirstLastPara="1" wrap="square" lIns="0" tIns="0" rIns="0" bIns="0" anchor="t" anchorCtr="0">
            <a:noAutofit/>
          </a:bodyPr>
          <a:lstStyle>
            <a:lvl1pPr marR="0" lvl="0" algn="l" rtl="0">
              <a:lnSpc>
                <a:spcPct val="90000"/>
              </a:lnSpc>
              <a:spcBef>
                <a:spcPts val="0"/>
              </a:spcBef>
              <a:spcAft>
                <a:spcPts val="0"/>
              </a:spcAft>
              <a:buClr>
                <a:schemeClr val="lt2"/>
              </a:buClr>
              <a:buSzPts val="3200"/>
              <a:buFont typeface="Arial Black"/>
              <a:buNone/>
              <a:defRPr sz="3200" b="0" i="0" u="none" strike="noStrike" cap="none">
                <a:solidFill>
                  <a:schemeClr val="lt2"/>
                </a:solidFill>
                <a:latin typeface="Arial Black"/>
                <a:ea typeface="Arial Black"/>
                <a:cs typeface="Arial Black"/>
                <a:sym typeface="Arial Black"/>
              </a:defRPr>
            </a:lvl1pPr>
            <a:lvl2pPr lvl="1">
              <a:spcBef>
                <a:spcPts val="120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7"/>
          <p:cNvSpPr txBox="1">
            <a:spLocks noGrp="1"/>
          </p:cNvSpPr>
          <p:nvPr>
            <p:ph type="body" idx="1"/>
          </p:nvPr>
        </p:nvSpPr>
        <p:spPr>
          <a:xfrm>
            <a:off x="457200" y="1527048"/>
            <a:ext cx="11274552" cy="4462272"/>
          </a:xfrm>
          <a:prstGeom prst="rect">
            <a:avLst/>
          </a:prstGeom>
          <a:noFill/>
          <a:ln>
            <a:noFill/>
          </a:ln>
        </p:spPr>
        <p:txBody>
          <a:bodyPr spcFirstLastPara="1" wrap="square" lIns="0" tIns="0" rIns="0" bIns="0" anchor="t" anchorCtr="0">
            <a:noAutofit/>
          </a:bodyPr>
          <a:lstStyle>
            <a:lvl1pPr marL="457200" marR="0" lvl="0" indent="-381000" algn="l" rtl="0">
              <a:lnSpc>
                <a:spcPct val="90000"/>
              </a:lnSpc>
              <a:spcBef>
                <a:spcPts val="120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1pPr>
            <a:lvl2pPr marL="914400" marR="0" lvl="1" indent="-381000" algn="l" rtl="0">
              <a:lnSpc>
                <a:spcPct val="90000"/>
              </a:lnSpc>
              <a:spcBef>
                <a:spcPts val="120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2pPr>
            <a:lvl3pPr marL="1371600" marR="0" lvl="2" indent="-381000" algn="l" rtl="0">
              <a:lnSpc>
                <a:spcPct val="90000"/>
              </a:lnSpc>
              <a:spcBef>
                <a:spcPts val="120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3pPr>
            <a:lvl4pPr marL="1828800" marR="0" lvl="3" indent="-381000" algn="l" rtl="0">
              <a:lnSpc>
                <a:spcPct val="90000"/>
              </a:lnSpc>
              <a:spcBef>
                <a:spcPts val="120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4pPr>
            <a:lvl5pPr marL="2286000" marR="0" lvl="4" indent="-381000" algn="l" rtl="0">
              <a:lnSpc>
                <a:spcPct val="90000"/>
              </a:lnSpc>
              <a:spcBef>
                <a:spcPts val="120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5pPr>
            <a:lvl6pPr marL="2743200" marR="0" lvl="5"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6pPr>
            <a:lvl7pPr marL="3200400" marR="0" lvl="6"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7pPr>
            <a:lvl8pPr marL="3657600" marR="0" lvl="7"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8pPr>
            <a:lvl9pPr marL="4114800" marR="0" lvl="8"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9pPr>
          </a:lstStyle>
          <a:p>
            <a:endParaRPr/>
          </a:p>
        </p:txBody>
      </p:sp>
      <p:sp>
        <p:nvSpPr>
          <p:cNvPr id="12" name="Google Shape;12;p7"/>
          <p:cNvSpPr txBox="1"/>
          <p:nvPr/>
        </p:nvSpPr>
        <p:spPr>
          <a:xfrm>
            <a:off x="457200" y="6393216"/>
            <a:ext cx="7306056" cy="153888"/>
          </a:xfrm>
          <a:prstGeom prst="rect">
            <a:avLst/>
          </a:prstGeom>
          <a:noFill/>
          <a:ln>
            <a:noFill/>
          </a:ln>
        </p:spPr>
        <p:txBody>
          <a:bodyPr spcFirstLastPara="1" wrap="square" lIns="0" tIns="0" rIns="0" bIns="0" anchor="b" anchorCtr="0">
            <a:spAutoFit/>
          </a:bodyPr>
          <a:lstStyle/>
          <a:p>
            <a:pPr marL="228600" marR="0" lvl="0" indent="-228600" algn="l" rtl="0">
              <a:spcBef>
                <a:spcPts val="0"/>
              </a:spcBef>
              <a:spcAft>
                <a:spcPts val="0"/>
              </a:spcAft>
              <a:buNone/>
            </a:pPr>
            <a:fld id="{00000000-1234-1234-1234-123412341234}" type="slidenum">
              <a:rPr lang="en-US" sz="1000" b="0" i="0" u="none" strike="noStrike" cap="none">
                <a:solidFill>
                  <a:schemeClr val="lt1"/>
                </a:solidFill>
                <a:latin typeface="Arial"/>
                <a:ea typeface="Arial"/>
                <a:cs typeface="Arial"/>
                <a:sym typeface="Arial"/>
              </a:rPr>
              <a:t>‹#›</a:t>
            </a:fld>
            <a:r>
              <a:rPr lang="en-US" sz="700" b="0" i="0" u="none" strike="noStrike" cap="none" dirty="0">
                <a:solidFill>
                  <a:schemeClr val="lt1"/>
                </a:solidFill>
                <a:latin typeface="Arial"/>
                <a:ea typeface="Arial"/>
                <a:cs typeface="Arial"/>
                <a:sym typeface="Arial"/>
              </a:rPr>
              <a:t>	© 2025 Gartner, Inc. and/or its affiliates. All rights reserved.				</a:t>
            </a:r>
            <a:endParaRPr dirty="0"/>
          </a:p>
        </p:txBody>
      </p:sp>
      <p:pic>
        <p:nvPicPr>
          <p:cNvPr id="13" name="Google Shape;13;p7"/>
          <p:cNvPicPr preferRelativeResize="0"/>
          <p:nvPr/>
        </p:nvPicPr>
        <p:blipFill rotWithShape="1">
          <a:blip r:embed="rId3">
            <a:alphaModFix/>
          </a:blip>
          <a:srcRect/>
          <a:stretch/>
        </p:blipFill>
        <p:spPr>
          <a:xfrm>
            <a:off x="10453052" y="6242938"/>
            <a:ext cx="1280160" cy="29137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orient="horz" pos="228">
          <p15:clr>
            <a:srgbClr val="5ACBF0"/>
          </p15:clr>
        </p15:guide>
        <p15:guide id="4" orient="horz" pos="537">
          <p15:clr>
            <a:srgbClr val="FDE53C"/>
          </p15:clr>
        </p15:guide>
        <p15:guide id="5" orient="horz" pos="848">
          <p15:clr>
            <a:srgbClr val="FDE53C"/>
          </p15:clr>
        </p15:guide>
        <p15:guide id="6" orient="horz" pos="960">
          <p15:clr>
            <a:srgbClr val="5ACBF0"/>
          </p15:clr>
        </p15:guide>
        <p15:guide id="7" orient="horz" pos="3773">
          <p15:clr>
            <a:srgbClr val="FBAE40"/>
          </p15:clr>
        </p15:guide>
        <p15:guide id="8" orient="horz" pos="4001">
          <p15:clr>
            <a:srgbClr val="5ACBF0"/>
          </p15:clr>
        </p15:guide>
        <p15:guide id="9" orient="horz" pos="4113">
          <p15:clr>
            <a:srgbClr val="5ACBF0"/>
          </p15:clr>
        </p15:guide>
        <p15:guide id="10" pos="288">
          <p15:clr>
            <a:srgbClr val="5ACBF0"/>
          </p15:clr>
        </p15:guide>
        <p15:guide id="11" pos="3756">
          <p15:clr>
            <a:srgbClr val="5ACBF0"/>
          </p15:clr>
        </p15:guide>
        <p15:guide id="12" pos="3927">
          <p15:clr>
            <a:srgbClr val="5ACBF0"/>
          </p15:clr>
        </p15:guide>
        <p15:guide id="13" pos="7394">
          <p15:clr>
            <a:srgbClr val="5ACBF0"/>
          </p15:clr>
        </p15:guide>
        <p15:guide id="14" orient="horz" pos="3969">
          <p15:clr>
            <a:srgbClr val="9FCC3B"/>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1"/>
        <p:cNvGrpSpPr/>
        <p:nvPr/>
      </p:nvGrpSpPr>
      <p:grpSpPr>
        <a:xfrm>
          <a:off x="0" y="0"/>
          <a:ext cx="0" cy="0"/>
          <a:chOff x="0" y="0"/>
          <a:chExt cx="0" cy="0"/>
        </a:xfrm>
      </p:grpSpPr>
      <p:sp>
        <p:nvSpPr>
          <p:cNvPr id="22" name="Google Shape;22;p6"/>
          <p:cNvSpPr txBox="1">
            <a:spLocks noGrp="1"/>
          </p:cNvSpPr>
          <p:nvPr>
            <p:ph type="title"/>
          </p:nvPr>
        </p:nvSpPr>
        <p:spPr>
          <a:xfrm>
            <a:off x="457200" y="361950"/>
            <a:ext cx="11274552" cy="451231"/>
          </a:xfrm>
          <a:prstGeom prst="rect">
            <a:avLst/>
          </a:prstGeom>
          <a:noFill/>
          <a:ln>
            <a:noFill/>
          </a:ln>
        </p:spPr>
        <p:txBody>
          <a:bodyPr spcFirstLastPara="1" wrap="square" lIns="0" tIns="0" rIns="0" bIns="0" anchor="t" anchorCtr="0">
            <a:noAutofit/>
          </a:bodyPr>
          <a:lstStyle>
            <a:lvl1pPr marR="0" lvl="0" algn="l" rtl="0">
              <a:lnSpc>
                <a:spcPct val="90000"/>
              </a:lnSpc>
              <a:spcBef>
                <a:spcPts val="0"/>
              </a:spcBef>
              <a:spcAft>
                <a:spcPts val="0"/>
              </a:spcAft>
              <a:buClr>
                <a:schemeClr val="dk2"/>
              </a:buClr>
              <a:buSzPts val="3200"/>
              <a:buFont typeface="Arial Black"/>
              <a:buNone/>
              <a:defRPr sz="3200" b="0" i="0" u="none" strike="noStrike" cap="none">
                <a:solidFill>
                  <a:schemeClr val="dk2"/>
                </a:solidFill>
                <a:latin typeface="Arial Black"/>
                <a:ea typeface="Arial Black"/>
                <a:cs typeface="Arial Black"/>
                <a:sym typeface="Arial Black"/>
              </a:defRPr>
            </a:lvl1pPr>
            <a:lvl2pPr lvl="1">
              <a:spcBef>
                <a:spcPts val="120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3" name="Google Shape;23;p6"/>
          <p:cNvSpPr txBox="1">
            <a:spLocks noGrp="1"/>
          </p:cNvSpPr>
          <p:nvPr>
            <p:ph type="body" idx="1"/>
          </p:nvPr>
        </p:nvSpPr>
        <p:spPr>
          <a:xfrm>
            <a:off x="457200" y="1527048"/>
            <a:ext cx="11274552" cy="4462272"/>
          </a:xfrm>
          <a:prstGeom prst="rect">
            <a:avLst/>
          </a:prstGeom>
          <a:noFill/>
          <a:ln>
            <a:noFill/>
          </a:ln>
        </p:spPr>
        <p:txBody>
          <a:bodyPr spcFirstLastPara="1" wrap="square" lIns="0" tIns="0" rIns="0" bIns="0" anchor="t" anchorCtr="0">
            <a:noAutofit/>
          </a:bodyPr>
          <a:lstStyle>
            <a:lvl1pPr marL="457200" marR="0" lvl="0" indent="-381000" algn="l" rtl="0">
              <a:lnSpc>
                <a:spcPct val="90000"/>
              </a:lnSpc>
              <a:spcBef>
                <a:spcPts val="12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1pPr>
            <a:lvl2pPr marL="914400" marR="0" lvl="1" indent="-381000" algn="l" rtl="0">
              <a:lnSpc>
                <a:spcPct val="90000"/>
              </a:lnSpc>
              <a:spcBef>
                <a:spcPts val="12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81000" algn="l" rtl="0">
              <a:lnSpc>
                <a:spcPct val="90000"/>
              </a:lnSpc>
              <a:spcBef>
                <a:spcPts val="12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81000" algn="l" rtl="0">
              <a:lnSpc>
                <a:spcPct val="90000"/>
              </a:lnSpc>
              <a:spcBef>
                <a:spcPts val="12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4pPr>
            <a:lvl5pPr marL="2286000" marR="0" lvl="4" indent="-381000" algn="l" rtl="0">
              <a:lnSpc>
                <a:spcPct val="90000"/>
              </a:lnSpc>
              <a:spcBef>
                <a:spcPts val="12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24" name="Google Shape;24;p6"/>
          <p:cNvSpPr txBox="1"/>
          <p:nvPr/>
        </p:nvSpPr>
        <p:spPr>
          <a:xfrm>
            <a:off x="457200" y="6393216"/>
            <a:ext cx="7306056" cy="153888"/>
          </a:xfrm>
          <a:prstGeom prst="rect">
            <a:avLst/>
          </a:prstGeom>
          <a:noFill/>
          <a:ln>
            <a:noFill/>
          </a:ln>
        </p:spPr>
        <p:txBody>
          <a:bodyPr spcFirstLastPara="1" wrap="square" lIns="0" tIns="0" rIns="0" bIns="0" anchor="b" anchorCtr="0">
            <a:spAutoFit/>
          </a:bodyPr>
          <a:lstStyle/>
          <a:p>
            <a:pPr marL="228600" marR="0" lvl="0" indent="-228600" algn="l" rtl="0">
              <a:spcBef>
                <a:spcPts val="0"/>
              </a:spcBef>
              <a:spcAft>
                <a:spcPts val="0"/>
              </a:spcAft>
              <a:buNone/>
            </a:pPr>
            <a:fld id="{00000000-1234-1234-1234-123412341234}" type="slidenum">
              <a:rPr lang="en-US" sz="1000" b="0">
                <a:solidFill>
                  <a:schemeClr val="dk1"/>
                </a:solidFill>
                <a:latin typeface="Arial"/>
                <a:ea typeface="Arial"/>
                <a:cs typeface="Arial"/>
                <a:sym typeface="Arial"/>
              </a:rPr>
              <a:t>‹#›</a:t>
            </a:fld>
            <a:r>
              <a:rPr lang="en-US" sz="700" b="0" dirty="0">
                <a:solidFill>
                  <a:schemeClr val="dk1"/>
                </a:solidFill>
                <a:latin typeface="Arial"/>
                <a:ea typeface="Arial"/>
                <a:cs typeface="Arial"/>
                <a:sym typeface="Arial"/>
              </a:rPr>
              <a:t>	© 2025 Gartner, Inc. and/or its affiliates. All rights reserved.				</a:t>
            </a:r>
            <a:endParaRPr dirty="0"/>
          </a:p>
        </p:txBody>
      </p:sp>
      <p:pic>
        <p:nvPicPr>
          <p:cNvPr id="25" name="Google Shape;25;p6"/>
          <p:cNvPicPr preferRelativeResize="0"/>
          <p:nvPr/>
        </p:nvPicPr>
        <p:blipFill rotWithShape="1">
          <a:blip r:embed="rId18">
            <a:alphaModFix/>
          </a:blip>
          <a:srcRect/>
          <a:stretch/>
        </p:blipFill>
        <p:spPr>
          <a:xfrm>
            <a:off x="10453052" y="6242938"/>
            <a:ext cx="1280160" cy="29137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51"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 id="2147483663" r:id="rId12"/>
    <p:sldLayoutId id="2147483664" r:id="rId13"/>
    <p:sldLayoutId id="2147483665" r:id="rId14"/>
    <p:sldLayoutId id="2147483666" r:id="rId15"/>
    <p:sldLayoutId id="2147483702" r:id="rId1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orient="horz" pos="228">
          <p15:clr>
            <a:srgbClr val="5ACBF0"/>
          </p15:clr>
        </p15:guide>
        <p15:guide id="4" orient="horz" pos="537">
          <p15:clr>
            <a:srgbClr val="FDE53C"/>
          </p15:clr>
        </p15:guide>
        <p15:guide id="5" orient="horz" pos="848">
          <p15:clr>
            <a:srgbClr val="FDE53C"/>
          </p15:clr>
        </p15:guide>
        <p15:guide id="6" orient="horz" pos="960">
          <p15:clr>
            <a:srgbClr val="5ACBF0"/>
          </p15:clr>
        </p15:guide>
        <p15:guide id="7" orient="horz" pos="3773">
          <p15:clr>
            <a:srgbClr val="FBAE40"/>
          </p15:clr>
        </p15:guide>
        <p15:guide id="8" orient="horz" pos="4001">
          <p15:clr>
            <a:srgbClr val="5ACBF0"/>
          </p15:clr>
        </p15:guide>
        <p15:guide id="9" orient="horz" pos="4113">
          <p15:clr>
            <a:srgbClr val="5ACBF0"/>
          </p15:clr>
        </p15:guide>
        <p15:guide id="10" pos="288">
          <p15:clr>
            <a:srgbClr val="5ACBF0"/>
          </p15:clr>
        </p15:guide>
        <p15:guide id="11" pos="3756">
          <p15:clr>
            <a:srgbClr val="5ACBF0"/>
          </p15:clr>
        </p15:guide>
        <p15:guide id="12" pos="3927">
          <p15:clr>
            <a:srgbClr val="5ACBF0"/>
          </p15:clr>
        </p15:guide>
        <p15:guide id="13" pos="7394">
          <p15:clr>
            <a:srgbClr val="5ACBF0"/>
          </p15:clr>
        </p15:guide>
        <p15:guide id="14" orient="horz" pos="3969">
          <p15:clr>
            <a:srgbClr val="9FCC3B"/>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94"/>
        <p:cNvGrpSpPr/>
        <p:nvPr/>
      </p:nvGrpSpPr>
      <p:grpSpPr>
        <a:xfrm>
          <a:off x="0" y="0"/>
          <a:ext cx="0" cy="0"/>
          <a:chOff x="0" y="0"/>
          <a:chExt cx="0" cy="0"/>
        </a:xfrm>
      </p:grpSpPr>
      <p:sp>
        <p:nvSpPr>
          <p:cNvPr id="95" name="Google Shape;95;p25"/>
          <p:cNvSpPr txBox="1">
            <a:spLocks noGrp="1"/>
          </p:cNvSpPr>
          <p:nvPr>
            <p:ph type="title"/>
          </p:nvPr>
        </p:nvSpPr>
        <p:spPr>
          <a:xfrm>
            <a:off x="457200" y="361950"/>
            <a:ext cx="11274552" cy="451231"/>
          </a:xfrm>
          <a:prstGeom prst="rect">
            <a:avLst/>
          </a:prstGeom>
          <a:noFill/>
          <a:ln>
            <a:noFill/>
          </a:ln>
        </p:spPr>
        <p:txBody>
          <a:bodyPr spcFirstLastPara="1" wrap="square" lIns="0" tIns="0" rIns="0" bIns="0" anchor="t" anchorCtr="0">
            <a:noAutofit/>
          </a:bodyPr>
          <a:lstStyle>
            <a:lvl1pPr marR="0" lvl="0" algn="l" rtl="0">
              <a:lnSpc>
                <a:spcPct val="90000"/>
              </a:lnSpc>
              <a:spcBef>
                <a:spcPts val="0"/>
              </a:spcBef>
              <a:spcAft>
                <a:spcPts val="0"/>
              </a:spcAft>
              <a:buClr>
                <a:schemeClr val="lt2"/>
              </a:buClr>
              <a:buSzPts val="3200"/>
              <a:buFont typeface="Arial Black"/>
              <a:buNone/>
              <a:defRPr sz="3200" b="0" i="0" u="none" strike="noStrike" cap="none">
                <a:solidFill>
                  <a:schemeClr val="lt2"/>
                </a:solidFill>
                <a:latin typeface="Arial Black"/>
                <a:ea typeface="Arial Black"/>
                <a:cs typeface="Arial Black"/>
                <a:sym typeface="Arial Black"/>
              </a:defRPr>
            </a:lvl1pPr>
            <a:lvl2pPr lvl="1">
              <a:spcBef>
                <a:spcPts val="120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96" name="Google Shape;96;p25"/>
          <p:cNvSpPr txBox="1">
            <a:spLocks noGrp="1"/>
          </p:cNvSpPr>
          <p:nvPr>
            <p:ph type="body" idx="1"/>
          </p:nvPr>
        </p:nvSpPr>
        <p:spPr>
          <a:xfrm>
            <a:off x="457200" y="1527048"/>
            <a:ext cx="11274552" cy="4462272"/>
          </a:xfrm>
          <a:prstGeom prst="rect">
            <a:avLst/>
          </a:prstGeom>
          <a:noFill/>
          <a:ln>
            <a:noFill/>
          </a:ln>
        </p:spPr>
        <p:txBody>
          <a:bodyPr spcFirstLastPara="1" wrap="square" lIns="0" tIns="0" rIns="0" bIns="0" anchor="t" anchorCtr="0">
            <a:noAutofit/>
          </a:bodyPr>
          <a:lstStyle>
            <a:lvl1pPr marL="457200" marR="0" lvl="0" indent="-381000" algn="l" rtl="0">
              <a:lnSpc>
                <a:spcPct val="90000"/>
              </a:lnSpc>
              <a:spcBef>
                <a:spcPts val="120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1pPr>
            <a:lvl2pPr marL="914400" marR="0" lvl="1" indent="-381000" algn="l" rtl="0">
              <a:lnSpc>
                <a:spcPct val="90000"/>
              </a:lnSpc>
              <a:spcBef>
                <a:spcPts val="120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2pPr>
            <a:lvl3pPr marL="1371600" marR="0" lvl="2" indent="-381000" algn="l" rtl="0">
              <a:lnSpc>
                <a:spcPct val="90000"/>
              </a:lnSpc>
              <a:spcBef>
                <a:spcPts val="120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3pPr>
            <a:lvl4pPr marL="1828800" marR="0" lvl="3" indent="-381000" algn="l" rtl="0">
              <a:lnSpc>
                <a:spcPct val="90000"/>
              </a:lnSpc>
              <a:spcBef>
                <a:spcPts val="120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4pPr>
            <a:lvl5pPr marL="2286000" marR="0" lvl="4" indent="-381000" algn="l" rtl="0">
              <a:lnSpc>
                <a:spcPct val="90000"/>
              </a:lnSpc>
              <a:spcBef>
                <a:spcPts val="120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5pPr>
            <a:lvl6pPr marL="2743200" marR="0" lvl="5"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6pPr>
            <a:lvl7pPr marL="3200400" marR="0" lvl="6"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7pPr>
            <a:lvl8pPr marL="3657600" marR="0" lvl="7"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8pPr>
            <a:lvl9pPr marL="4114800" marR="0" lvl="8"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9pPr>
          </a:lstStyle>
          <a:p>
            <a:endParaRPr/>
          </a:p>
        </p:txBody>
      </p:sp>
      <p:sp>
        <p:nvSpPr>
          <p:cNvPr id="97" name="Google Shape;97;p25"/>
          <p:cNvSpPr txBox="1"/>
          <p:nvPr/>
        </p:nvSpPr>
        <p:spPr>
          <a:xfrm>
            <a:off x="694944" y="6312994"/>
            <a:ext cx="2313432" cy="96950"/>
          </a:xfrm>
          <a:prstGeom prst="rect">
            <a:avLst/>
          </a:prstGeom>
          <a:noFill/>
          <a:ln>
            <a:noFill/>
          </a:ln>
        </p:spPr>
        <p:txBody>
          <a:bodyPr spcFirstLastPara="1" wrap="square" lIns="0" tIns="0" rIns="0" bIns="0" anchor="b" anchorCtr="0">
            <a:spAutoFit/>
          </a:bodyPr>
          <a:lstStyle/>
          <a:p>
            <a:pPr marL="0" marR="0" lvl="0" indent="0" algn="l" rtl="0">
              <a:lnSpc>
                <a:spcPct val="100000"/>
              </a:lnSpc>
              <a:spcBef>
                <a:spcPts val="0"/>
              </a:spcBef>
              <a:spcAft>
                <a:spcPts val="0"/>
              </a:spcAft>
              <a:buNone/>
            </a:pPr>
            <a:r>
              <a:rPr lang="en-US" sz="700" b="1">
                <a:solidFill>
                  <a:schemeClr val="lt1"/>
                </a:solidFill>
                <a:latin typeface="Arial"/>
                <a:ea typeface="Arial"/>
                <a:cs typeface="Arial"/>
                <a:sym typeface="Arial"/>
              </a:rPr>
              <a:t>RESTRICTED DISTRIBUTION</a:t>
            </a:r>
            <a:endParaRPr/>
          </a:p>
        </p:txBody>
      </p:sp>
      <p:sp>
        <p:nvSpPr>
          <p:cNvPr id="98" name="Google Shape;98;p25"/>
          <p:cNvSpPr txBox="1"/>
          <p:nvPr/>
        </p:nvSpPr>
        <p:spPr>
          <a:xfrm>
            <a:off x="457200" y="6393216"/>
            <a:ext cx="7306056" cy="153888"/>
          </a:xfrm>
          <a:prstGeom prst="rect">
            <a:avLst/>
          </a:prstGeom>
          <a:noFill/>
          <a:ln>
            <a:noFill/>
          </a:ln>
        </p:spPr>
        <p:txBody>
          <a:bodyPr spcFirstLastPara="1" wrap="square" lIns="0" tIns="0" rIns="0" bIns="0" anchor="b" anchorCtr="0">
            <a:spAutoFit/>
          </a:bodyPr>
          <a:lstStyle/>
          <a:p>
            <a:pPr marL="228600" marR="0" lvl="0" indent="-228600" algn="l" rtl="0">
              <a:spcBef>
                <a:spcPts val="0"/>
              </a:spcBef>
              <a:spcAft>
                <a:spcPts val="0"/>
              </a:spcAft>
              <a:buNone/>
            </a:pPr>
            <a:fld id="{00000000-1234-1234-1234-123412341234}" type="slidenum">
              <a:rPr lang="en-US" sz="1000" b="0">
                <a:solidFill>
                  <a:schemeClr val="lt1"/>
                </a:solidFill>
                <a:latin typeface="Arial"/>
                <a:ea typeface="Arial"/>
                <a:cs typeface="Arial"/>
                <a:sym typeface="Arial"/>
              </a:rPr>
              <a:t>‹#›</a:t>
            </a:fld>
            <a:r>
              <a:rPr lang="en-US" sz="700" b="0" dirty="0">
                <a:solidFill>
                  <a:schemeClr val="lt1"/>
                </a:solidFill>
                <a:latin typeface="Arial"/>
                <a:ea typeface="Arial"/>
                <a:cs typeface="Arial"/>
                <a:sym typeface="Arial"/>
              </a:rPr>
              <a:t>	© 2023 Gartner, Inc. and/or its affiliates. All rights reserved.				</a:t>
            </a:r>
            <a:endParaRPr dirty="0"/>
          </a:p>
        </p:txBody>
      </p:sp>
      <p:pic>
        <p:nvPicPr>
          <p:cNvPr id="99" name="Google Shape;99;p25"/>
          <p:cNvPicPr preferRelativeResize="0"/>
          <p:nvPr/>
        </p:nvPicPr>
        <p:blipFill rotWithShape="1">
          <a:blip r:embed="rId14">
            <a:alphaModFix/>
          </a:blip>
          <a:srcRect/>
          <a:stretch/>
        </p:blipFill>
        <p:spPr>
          <a:xfrm>
            <a:off x="10453051" y="6242938"/>
            <a:ext cx="1280161" cy="29137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 id="214748367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orient="horz" pos="228">
          <p15:clr>
            <a:srgbClr val="5ACBF0"/>
          </p15:clr>
        </p15:guide>
        <p15:guide id="4" orient="horz" pos="537">
          <p15:clr>
            <a:srgbClr val="FDE53C"/>
          </p15:clr>
        </p15:guide>
        <p15:guide id="5" orient="horz" pos="848">
          <p15:clr>
            <a:srgbClr val="FDE53C"/>
          </p15:clr>
        </p15:guide>
        <p15:guide id="6" orient="horz" pos="960">
          <p15:clr>
            <a:srgbClr val="5ACBF0"/>
          </p15:clr>
        </p15:guide>
        <p15:guide id="7" orient="horz" pos="3773">
          <p15:clr>
            <a:srgbClr val="FBAE40"/>
          </p15:clr>
        </p15:guide>
        <p15:guide id="8" orient="horz" pos="4001">
          <p15:clr>
            <a:srgbClr val="5ACBF0"/>
          </p15:clr>
        </p15:guide>
        <p15:guide id="9" orient="horz" pos="4113">
          <p15:clr>
            <a:srgbClr val="5ACBF0"/>
          </p15:clr>
        </p15:guide>
        <p15:guide id="10" pos="288">
          <p15:clr>
            <a:srgbClr val="5ACBF0"/>
          </p15:clr>
        </p15:guide>
        <p15:guide id="11" pos="3756">
          <p15:clr>
            <a:srgbClr val="5ACBF0"/>
          </p15:clr>
        </p15:guide>
        <p15:guide id="12" pos="3927">
          <p15:clr>
            <a:srgbClr val="5ACBF0"/>
          </p15:clr>
        </p15:guide>
        <p15:guide id="13" pos="7394">
          <p15:clr>
            <a:srgbClr val="5ACBF0"/>
          </p15:clr>
        </p15:guide>
        <p15:guide id="14" orient="horz" pos="3969">
          <p15:clr>
            <a:srgbClr val="9FCC3B"/>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46"/>
        <p:cNvGrpSpPr/>
        <p:nvPr/>
      </p:nvGrpSpPr>
      <p:grpSpPr>
        <a:xfrm>
          <a:off x="0" y="0"/>
          <a:ext cx="0" cy="0"/>
          <a:chOff x="0" y="0"/>
          <a:chExt cx="0" cy="0"/>
        </a:xfrm>
      </p:grpSpPr>
      <p:sp>
        <p:nvSpPr>
          <p:cNvPr id="147" name="Google Shape;147;p38"/>
          <p:cNvSpPr txBox="1">
            <a:spLocks noGrp="1"/>
          </p:cNvSpPr>
          <p:nvPr>
            <p:ph type="title"/>
          </p:nvPr>
        </p:nvSpPr>
        <p:spPr>
          <a:xfrm>
            <a:off x="457200" y="361950"/>
            <a:ext cx="11274552" cy="451231"/>
          </a:xfrm>
          <a:prstGeom prst="rect">
            <a:avLst/>
          </a:prstGeom>
          <a:noFill/>
          <a:ln>
            <a:noFill/>
          </a:ln>
        </p:spPr>
        <p:txBody>
          <a:bodyPr spcFirstLastPara="1" wrap="square" lIns="0" tIns="0" rIns="0" bIns="0" anchor="t" anchorCtr="0">
            <a:noAutofit/>
          </a:bodyPr>
          <a:lstStyle>
            <a:lvl1pPr marR="0" lvl="0" algn="l" rtl="0">
              <a:lnSpc>
                <a:spcPct val="90000"/>
              </a:lnSpc>
              <a:spcBef>
                <a:spcPts val="0"/>
              </a:spcBef>
              <a:spcAft>
                <a:spcPts val="0"/>
              </a:spcAft>
              <a:buClr>
                <a:schemeClr val="dk2"/>
              </a:buClr>
              <a:buSzPts val="3200"/>
              <a:buFont typeface="Arial Black"/>
              <a:buNone/>
              <a:defRPr sz="3200" b="0" i="0" u="none" strike="noStrike" cap="none">
                <a:solidFill>
                  <a:schemeClr val="dk2"/>
                </a:solidFill>
                <a:latin typeface="Arial Black"/>
                <a:ea typeface="Arial Black"/>
                <a:cs typeface="Arial Black"/>
                <a:sym typeface="Arial Black"/>
              </a:defRPr>
            </a:lvl1pPr>
            <a:lvl2pPr lvl="1">
              <a:spcBef>
                <a:spcPts val="120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48" name="Google Shape;148;p38"/>
          <p:cNvSpPr txBox="1">
            <a:spLocks noGrp="1"/>
          </p:cNvSpPr>
          <p:nvPr>
            <p:ph type="body" idx="1"/>
          </p:nvPr>
        </p:nvSpPr>
        <p:spPr>
          <a:xfrm>
            <a:off x="457200" y="1527048"/>
            <a:ext cx="11274552" cy="4462272"/>
          </a:xfrm>
          <a:prstGeom prst="rect">
            <a:avLst/>
          </a:prstGeom>
          <a:noFill/>
          <a:ln>
            <a:noFill/>
          </a:ln>
        </p:spPr>
        <p:txBody>
          <a:bodyPr spcFirstLastPara="1" wrap="square" lIns="0" tIns="0" rIns="0" bIns="0" anchor="t" anchorCtr="0">
            <a:noAutofit/>
          </a:bodyPr>
          <a:lstStyle>
            <a:lvl1pPr marL="457200" marR="0" lvl="0" indent="-381000" algn="l" rtl="0">
              <a:lnSpc>
                <a:spcPct val="90000"/>
              </a:lnSpc>
              <a:spcBef>
                <a:spcPts val="12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1pPr>
            <a:lvl2pPr marL="914400" marR="0" lvl="1" indent="-381000" algn="l" rtl="0">
              <a:lnSpc>
                <a:spcPct val="90000"/>
              </a:lnSpc>
              <a:spcBef>
                <a:spcPts val="12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81000" algn="l" rtl="0">
              <a:lnSpc>
                <a:spcPct val="90000"/>
              </a:lnSpc>
              <a:spcBef>
                <a:spcPts val="12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81000" algn="l" rtl="0">
              <a:lnSpc>
                <a:spcPct val="90000"/>
              </a:lnSpc>
              <a:spcBef>
                <a:spcPts val="12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4pPr>
            <a:lvl5pPr marL="2286000" marR="0" lvl="4" indent="-381000" algn="l" rtl="0">
              <a:lnSpc>
                <a:spcPct val="90000"/>
              </a:lnSpc>
              <a:spcBef>
                <a:spcPts val="12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49" name="Google Shape;149;p38"/>
          <p:cNvSpPr txBox="1"/>
          <p:nvPr/>
        </p:nvSpPr>
        <p:spPr>
          <a:xfrm>
            <a:off x="694944" y="6312994"/>
            <a:ext cx="2313432" cy="96950"/>
          </a:xfrm>
          <a:prstGeom prst="rect">
            <a:avLst/>
          </a:prstGeom>
          <a:noFill/>
          <a:ln>
            <a:noFill/>
          </a:ln>
        </p:spPr>
        <p:txBody>
          <a:bodyPr spcFirstLastPara="1" wrap="square" lIns="0" tIns="0" rIns="0" bIns="0" anchor="b" anchorCtr="0">
            <a:spAutoFit/>
          </a:bodyPr>
          <a:lstStyle/>
          <a:p>
            <a:pPr marL="0" marR="0" lvl="0" indent="0" algn="l" rtl="0">
              <a:lnSpc>
                <a:spcPct val="100000"/>
              </a:lnSpc>
              <a:spcBef>
                <a:spcPts val="0"/>
              </a:spcBef>
              <a:spcAft>
                <a:spcPts val="0"/>
              </a:spcAft>
              <a:buNone/>
            </a:pPr>
            <a:r>
              <a:rPr lang="en-US" sz="700" b="1">
                <a:solidFill>
                  <a:schemeClr val="dk1"/>
                </a:solidFill>
                <a:latin typeface="Arial"/>
                <a:ea typeface="Arial"/>
                <a:cs typeface="Arial"/>
                <a:sym typeface="Arial"/>
              </a:rPr>
              <a:t>RESTRICTED DISTRIBUTION</a:t>
            </a:r>
            <a:endParaRPr/>
          </a:p>
        </p:txBody>
      </p:sp>
      <p:sp>
        <p:nvSpPr>
          <p:cNvPr id="150" name="Google Shape;150;p38"/>
          <p:cNvSpPr txBox="1"/>
          <p:nvPr/>
        </p:nvSpPr>
        <p:spPr>
          <a:xfrm>
            <a:off x="457200" y="6393216"/>
            <a:ext cx="7306056" cy="153888"/>
          </a:xfrm>
          <a:prstGeom prst="rect">
            <a:avLst/>
          </a:prstGeom>
          <a:noFill/>
          <a:ln>
            <a:noFill/>
          </a:ln>
        </p:spPr>
        <p:txBody>
          <a:bodyPr spcFirstLastPara="1" wrap="square" lIns="0" tIns="0" rIns="0" bIns="0" anchor="b" anchorCtr="0">
            <a:spAutoFit/>
          </a:bodyPr>
          <a:lstStyle/>
          <a:p>
            <a:pPr marL="228600" marR="0" lvl="0" indent="-228600" algn="l" rtl="0">
              <a:spcBef>
                <a:spcPts val="0"/>
              </a:spcBef>
              <a:spcAft>
                <a:spcPts val="0"/>
              </a:spcAft>
              <a:buNone/>
            </a:pPr>
            <a:fld id="{00000000-1234-1234-1234-123412341234}" type="slidenum">
              <a:rPr lang="en-US" sz="1000" b="0">
                <a:solidFill>
                  <a:schemeClr val="dk1"/>
                </a:solidFill>
                <a:latin typeface="Arial"/>
                <a:ea typeface="Arial"/>
                <a:cs typeface="Arial"/>
                <a:sym typeface="Arial"/>
              </a:rPr>
              <a:t>‹#›</a:t>
            </a:fld>
            <a:r>
              <a:rPr lang="en-US" sz="700" b="0">
                <a:solidFill>
                  <a:schemeClr val="dk1"/>
                </a:solidFill>
                <a:latin typeface="Arial"/>
                <a:ea typeface="Arial"/>
                <a:cs typeface="Arial"/>
                <a:sym typeface="Arial"/>
              </a:rPr>
              <a:t>	© 2023 Gartner, Inc. and/or its affiliates. All rights reserved.				</a:t>
            </a:r>
            <a:endParaRPr/>
          </a:p>
        </p:txBody>
      </p:sp>
      <p:pic>
        <p:nvPicPr>
          <p:cNvPr id="151" name="Google Shape;151;p38"/>
          <p:cNvPicPr preferRelativeResize="0"/>
          <p:nvPr/>
        </p:nvPicPr>
        <p:blipFill rotWithShape="1">
          <a:blip r:embed="rId12">
            <a:alphaModFix/>
          </a:blip>
          <a:srcRect/>
          <a:stretch/>
        </p:blipFill>
        <p:spPr>
          <a:xfrm>
            <a:off x="10453052" y="6242938"/>
            <a:ext cx="1280160" cy="29137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orient="horz" pos="228">
          <p15:clr>
            <a:srgbClr val="5ACBF0"/>
          </p15:clr>
        </p15:guide>
        <p15:guide id="4" orient="horz" pos="537">
          <p15:clr>
            <a:srgbClr val="FDE53C"/>
          </p15:clr>
        </p15:guide>
        <p15:guide id="5" orient="horz" pos="848">
          <p15:clr>
            <a:srgbClr val="FDE53C"/>
          </p15:clr>
        </p15:guide>
        <p15:guide id="6" orient="horz" pos="960">
          <p15:clr>
            <a:srgbClr val="5ACBF0"/>
          </p15:clr>
        </p15:guide>
        <p15:guide id="7" orient="horz" pos="3773">
          <p15:clr>
            <a:srgbClr val="FBAE40"/>
          </p15:clr>
        </p15:guide>
        <p15:guide id="8" orient="horz" pos="4001">
          <p15:clr>
            <a:srgbClr val="5ACBF0"/>
          </p15:clr>
        </p15:guide>
        <p15:guide id="9" orient="horz" pos="4113">
          <p15:clr>
            <a:srgbClr val="5ACBF0"/>
          </p15:clr>
        </p15:guide>
        <p15:guide id="10" pos="288">
          <p15:clr>
            <a:srgbClr val="5ACBF0"/>
          </p15:clr>
        </p15:guide>
        <p15:guide id="11" pos="3756">
          <p15:clr>
            <a:srgbClr val="5ACBF0"/>
          </p15:clr>
        </p15:guide>
        <p15:guide id="12" pos="3927">
          <p15:clr>
            <a:srgbClr val="5ACBF0"/>
          </p15:clr>
        </p15:guide>
        <p15:guide id="13" pos="7394">
          <p15:clr>
            <a:srgbClr val="5ACBF0"/>
          </p15:clr>
        </p15:guide>
        <p15:guide id="14" orient="horz" pos="3969">
          <p15:clr>
            <a:srgbClr val="9FCC3B"/>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207"/>
        <p:cNvGrpSpPr/>
        <p:nvPr/>
      </p:nvGrpSpPr>
      <p:grpSpPr>
        <a:xfrm>
          <a:off x="0" y="0"/>
          <a:ext cx="0" cy="0"/>
          <a:chOff x="0" y="0"/>
          <a:chExt cx="0" cy="0"/>
        </a:xfrm>
      </p:grpSpPr>
      <p:sp>
        <p:nvSpPr>
          <p:cNvPr id="208" name="Google Shape;208;p49"/>
          <p:cNvSpPr txBox="1">
            <a:spLocks noGrp="1"/>
          </p:cNvSpPr>
          <p:nvPr>
            <p:ph type="title"/>
          </p:nvPr>
        </p:nvSpPr>
        <p:spPr>
          <a:xfrm>
            <a:off x="457200" y="361950"/>
            <a:ext cx="11274552" cy="451231"/>
          </a:xfrm>
          <a:prstGeom prst="rect">
            <a:avLst/>
          </a:prstGeom>
          <a:noFill/>
          <a:ln>
            <a:noFill/>
          </a:ln>
        </p:spPr>
        <p:txBody>
          <a:bodyPr spcFirstLastPara="1" wrap="square" lIns="0" tIns="0" rIns="0" bIns="0" anchor="t" anchorCtr="0">
            <a:noAutofit/>
          </a:bodyPr>
          <a:lstStyle>
            <a:lvl1pPr marR="0" lvl="0" algn="l" rtl="0">
              <a:lnSpc>
                <a:spcPct val="90000"/>
              </a:lnSpc>
              <a:spcBef>
                <a:spcPts val="0"/>
              </a:spcBef>
              <a:spcAft>
                <a:spcPts val="0"/>
              </a:spcAft>
              <a:buClr>
                <a:schemeClr val="lt2"/>
              </a:buClr>
              <a:buSzPts val="3200"/>
              <a:buFont typeface="Arial Black"/>
              <a:buNone/>
              <a:defRPr sz="3200" b="0" i="0" u="none" strike="noStrike" cap="none">
                <a:solidFill>
                  <a:schemeClr val="lt2"/>
                </a:solidFill>
                <a:latin typeface="Arial Black"/>
                <a:ea typeface="Arial Black"/>
                <a:cs typeface="Arial Black"/>
                <a:sym typeface="Arial Black"/>
              </a:defRPr>
            </a:lvl1pPr>
            <a:lvl2pPr lvl="1">
              <a:spcBef>
                <a:spcPts val="120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09" name="Google Shape;209;p49"/>
          <p:cNvSpPr txBox="1">
            <a:spLocks noGrp="1"/>
          </p:cNvSpPr>
          <p:nvPr>
            <p:ph type="body" idx="1"/>
          </p:nvPr>
        </p:nvSpPr>
        <p:spPr>
          <a:xfrm>
            <a:off x="457200" y="1527048"/>
            <a:ext cx="11274552" cy="4462272"/>
          </a:xfrm>
          <a:prstGeom prst="rect">
            <a:avLst/>
          </a:prstGeom>
          <a:noFill/>
          <a:ln>
            <a:noFill/>
          </a:ln>
        </p:spPr>
        <p:txBody>
          <a:bodyPr spcFirstLastPara="1" wrap="square" lIns="0" tIns="0" rIns="0" bIns="0" anchor="t" anchorCtr="0">
            <a:noAutofit/>
          </a:bodyPr>
          <a:lstStyle>
            <a:lvl1pPr marL="457200" marR="0" lvl="0" indent="-381000" algn="l" rtl="0">
              <a:lnSpc>
                <a:spcPct val="90000"/>
              </a:lnSpc>
              <a:spcBef>
                <a:spcPts val="120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1pPr>
            <a:lvl2pPr marL="914400" marR="0" lvl="1" indent="-381000" algn="l" rtl="0">
              <a:lnSpc>
                <a:spcPct val="90000"/>
              </a:lnSpc>
              <a:spcBef>
                <a:spcPts val="120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2pPr>
            <a:lvl3pPr marL="1371600" marR="0" lvl="2" indent="-381000" algn="l" rtl="0">
              <a:lnSpc>
                <a:spcPct val="90000"/>
              </a:lnSpc>
              <a:spcBef>
                <a:spcPts val="120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3pPr>
            <a:lvl4pPr marL="1828800" marR="0" lvl="3" indent="-381000" algn="l" rtl="0">
              <a:lnSpc>
                <a:spcPct val="90000"/>
              </a:lnSpc>
              <a:spcBef>
                <a:spcPts val="120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4pPr>
            <a:lvl5pPr marL="2286000" marR="0" lvl="4" indent="-381000" algn="l" rtl="0">
              <a:lnSpc>
                <a:spcPct val="90000"/>
              </a:lnSpc>
              <a:spcBef>
                <a:spcPts val="120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5pPr>
            <a:lvl6pPr marL="2743200" marR="0" lvl="5"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6pPr>
            <a:lvl7pPr marL="3200400" marR="0" lvl="6"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7pPr>
            <a:lvl8pPr marL="3657600" marR="0" lvl="7"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8pPr>
            <a:lvl9pPr marL="4114800" marR="0" lvl="8"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9pPr>
          </a:lstStyle>
          <a:p>
            <a:endParaRPr/>
          </a:p>
        </p:txBody>
      </p:sp>
      <p:sp>
        <p:nvSpPr>
          <p:cNvPr id="210" name="Google Shape;210;p49"/>
          <p:cNvSpPr txBox="1"/>
          <p:nvPr/>
        </p:nvSpPr>
        <p:spPr>
          <a:xfrm>
            <a:off x="694944" y="6312994"/>
            <a:ext cx="2313432" cy="96950"/>
          </a:xfrm>
          <a:prstGeom prst="rect">
            <a:avLst/>
          </a:prstGeom>
          <a:noFill/>
          <a:ln>
            <a:noFill/>
          </a:ln>
        </p:spPr>
        <p:txBody>
          <a:bodyPr spcFirstLastPara="1" wrap="square" lIns="0" tIns="0" rIns="0" bIns="0" anchor="b" anchorCtr="0">
            <a:spAutoFit/>
          </a:bodyPr>
          <a:lstStyle/>
          <a:p>
            <a:pPr marL="0" marR="0" lvl="0" indent="0" algn="l" rtl="0">
              <a:lnSpc>
                <a:spcPct val="100000"/>
              </a:lnSpc>
              <a:spcBef>
                <a:spcPts val="0"/>
              </a:spcBef>
              <a:spcAft>
                <a:spcPts val="0"/>
              </a:spcAft>
              <a:buNone/>
            </a:pPr>
            <a:r>
              <a:rPr lang="en-US" sz="700" b="1">
                <a:solidFill>
                  <a:schemeClr val="lt1"/>
                </a:solidFill>
                <a:latin typeface="Arial"/>
                <a:ea typeface="Arial"/>
                <a:cs typeface="Arial"/>
                <a:sym typeface="Arial"/>
              </a:rPr>
              <a:t>RESTRICTED DISTRIBUTION</a:t>
            </a:r>
            <a:endParaRPr/>
          </a:p>
        </p:txBody>
      </p:sp>
      <p:sp>
        <p:nvSpPr>
          <p:cNvPr id="211" name="Google Shape;211;p49"/>
          <p:cNvSpPr txBox="1"/>
          <p:nvPr/>
        </p:nvSpPr>
        <p:spPr>
          <a:xfrm>
            <a:off x="457200" y="6393216"/>
            <a:ext cx="7306056" cy="153888"/>
          </a:xfrm>
          <a:prstGeom prst="rect">
            <a:avLst/>
          </a:prstGeom>
          <a:noFill/>
          <a:ln>
            <a:noFill/>
          </a:ln>
        </p:spPr>
        <p:txBody>
          <a:bodyPr spcFirstLastPara="1" wrap="square" lIns="0" tIns="0" rIns="0" bIns="0" anchor="b" anchorCtr="0">
            <a:spAutoFit/>
          </a:bodyPr>
          <a:lstStyle/>
          <a:p>
            <a:pPr marL="228600" marR="0" lvl="0" indent="-228600" algn="l" rtl="0">
              <a:spcBef>
                <a:spcPts val="0"/>
              </a:spcBef>
              <a:spcAft>
                <a:spcPts val="0"/>
              </a:spcAft>
              <a:buNone/>
            </a:pPr>
            <a:fld id="{00000000-1234-1234-1234-123412341234}" type="slidenum">
              <a:rPr lang="en-US" sz="1000" b="0">
                <a:solidFill>
                  <a:schemeClr val="lt1"/>
                </a:solidFill>
                <a:latin typeface="Arial"/>
                <a:ea typeface="Arial"/>
                <a:cs typeface="Arial"/>
                <a:sym typeface="Arial"/>
              </a:rPr>
              <a:t>‹#›</a:t>
            </a:fld>
            <a:r>
              <a:rPr lang="en-US" sz="700" b="0">
                <a:solidFill>
                  <a:schemeClr val="lt1"/>
                </a:solidFill>
                <a:latin typeface="Arial"/>
                <a:ea typeface="Arial"/>
                <a:cs typeface="Arial"/>
                <a:sym typeface="Arial"/>
              </a:rPr>
              <a:t>	© 2023 Gartner, Inc. and/or its affiliates. All rights reserved.				</a:t>
            </a:r>
            <a:endParaRPr/>
          </a:p>
        </p:txBody>
      </p:sp>
      <p:pic>
        <p:nvPicPr>
          <p:cNvPr id="212" name="Google Shape;212;p49"/>
          <p:cNvPicPr preferRelativeResize="0"/>
          <p:nvPr/>
        </p:nvPicPr>
        <p:blipFill rotWithShape="1">
          <a:blip r:embed="rId12">
            <a:alphaModFix/>
          </a:blip>
          <a:srcRect/>
          <a:stretch/>
        </p:blipFill>
        <p:spPr>
          <a:xfrm>
            <a:off x="10453051" y="6242938"/>
            <a:ext cx="1280161" cy="29137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orient="horz" pos="228">
          <p15:clr>
            <a:srgbClr val="5ACBF0"/>
          </p15:clr>
        </p15:guide>
        <p15:guide id="4" orient="horz" pos="537">
          <p15:clr>
            <a:srgbClr val="FDE53C"/>
          </p15:clr>
        </p15:guide>
        <p15:guide id="5" orient="horz" pos="848">
          <p15:clr>
            <a:srgbClr val="FDE53C"/>
          </p15:clr>
        </p15:guide>
        <p15:guide id="6" orient="horz" pos="960">
          <p15:clr>
            <a:srgbClr val="5ACBF0"/>
          </p15:clr>
        </p15:guide>
        <p15:guide id="7" orient="horz" pos="3773">
          <p15:clr>
            <a:srgbClr val="FBAE40"/>
          </p15:clr>
        </p15:guide>
        <p15:guide id="8" orient="horz" pos="4001">
          <p15:clr>
            <a:srgbClr val="5ACBF0"/>
          </p15:clr>
        </p15:guide>
        <p15:guide id="9" orient="horz" pos="4113">
          <p15:clr>
            <a:srgbClr val="5ACBF0"/>
          </p15:clr>
        </p15:guide>
        <p15:guide id="10" pos="288">
          <p15:clr>
            <a:srgbClr val="5ACBF0"/>
          </p15:clr>
        </p15:guide>
        <p15:guide id="11" pos="3756">
          <p15:clr>
            <a:srgbClr val="5ACBF0"/>
          </p15:clr>
        </p15:guide>
        <p15:guide id="12" pos="3927">
          <p15:clr>
            <a:srgbClr val="5ACBF0"/>
          </p15:clr>
        </p15:guide>
        <p15:guide id="13" pos="7394">
          <p15:clr>
            <a:srgbClr val="5ACBF0"/>
          </p15:clr>
        </p15:guide>
        <p15:guide id="14" orient="horz" pos="3969">
          <p15:clr>
            <a:srgbClr val="9FCC3B"/>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hyperlink" Target="https://www.gartner.com/en/audit-risk/products/gartner-for-risk?utm_medium=asset&amp;utm_campaign=RM_GB_2025_CRISC_NPP_IA1_RISKAPPFRAMEWORK&amp;utm_term=ebook" TargetMode="External"/><Relationship Id="rId3" Type="http://schemas.openxmlformats.org/officeDocument/2006/relationships/hyperlink" Target="https://www.gartner.com/en/publications/how-financial-services-cios-can-build-leaders-digital-dexterity?utm_campaign=RM_GB_2022_ITCIO_NPP_IA1_FSDIGSTRATINNOVPRIM" TargetMode="External"/><Relationship Id="rId7" Type="http://schemas.openxmlformats.org/officeDocument/2006/relationships/hyperlink" Target="https://www.gartner.com/myhomepage" TargetMode="External"/><Relationship Id="rId2" Type="http://schemas.openxmlformats.org/officeDocument/2006/relationships/notesSlide" Target="../notesSlides/notesSlide7.xml"/><Relationship Id="rId1" Type="http://schemas.openxmlformats.org/officeDocument/2006/relationships/slideLayout" Target="../slideLayouts/slideLayout17.xml"/><Relationship Id="rId6" Type="http://schemas.openxmlformats.org/officeDocument/2006/relationships/hyperlink" Target="https://www.gartner.com/en/insights/strategic-planning/strategy-on-a-page-for-risk?utm_medium=asset&amp;utm_campaign=RM_GB_2025_CRISC_NPP_IA1_RISKAPPFRAMEWORK&amp;utm_term=ebook" TargetMode="External"/><Relationship Id="rId5" Type="http://schemas.openxmlformats.org/officeDocument/2006/relationships/hyperlink" Target="https://www.gartner.com/en/audit-risk/topics/enterprise-risk-management?utm_medium=asset&amp;utm_campaign=RM_GB_2025_CRISC_NPP_IA1_RISKAPPFRAMEWORK&amp;utm_term=ebook" TargetMode="External"/><Relationship Id="rId4" Type="http://schemas.openxmlformats.org/officeDocument/2006/relationships/hyperlink" Target="https://www.gartner.com/en/audit-risk/events/webinars?utm_medium=asset&amp;utm_campaign=RM_GB_2025_CRISC_NPP_IA1_RISKAPPFRAMEWORK&amp;utm_term=ebook" TargetMode="External"/></Relationships>
</file>

<file path=ppt/slides/_rels/slide8.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1.png"/><Relationship Id="rId3" Type="http://schemas.openxmlformats.org/officeDocument/2006/relationships/hyperlink" Target="https://www.gartner.com/en/become-a-client?utm_medium=asset&amp;utm_campaign=RM_GB_2025_CRISC_NPP_IA1_RISKAPPFRAMEWORK&amp;utm_term=ebook" TargetMode="External"/><Relationship Id="rId7" Type="http://schemas.openxmlformats.org/officeDocument/2006/relationships/hyperlink" Target="https://www.linkedin.com/showcase/gartner-for-legal-and-compliance?utm_medium=asset&amp;utm_campaign=RM_GB_2025_CRISC_NPP_IA1_RISKAPPFRAMEWORK&amp;utm_term=ebook" TargetMode="External"/><Relationship Id="rId12" Type="http://schemas.openxmlformats.org/officeDocument/2006/relationships/hyperlink" Target="https://twitter.com/Gartner_inc" TargetMode="External"/><Relationship Id="rId2" Type="http://schemas.openxmlformats.org/officeDocument/2006/relationships/notesSlide" Target="../notesSlides/notesSlide8.xml"/><Relationship Id="rId1" Type="http://schemas.openxmlformats.org/officeDocument/2006/relationships/slideLayout" Target="../slideLayouts/slideLayout5.xml"/><Relationship Id="rId6" Type="http://schemas.openxmlformats.org/officeDocument/2006/relationships/image" Target="../media/image7.svg"/><Relationship Id="rId11" Type="http://schemas.openxmlformats.org/officeDocument/2006/relationships/hyperlink" Target="https://www.gartner.com/en/audit-risk/products/gartner-for-risk?utm_medium=asset&amp;utm_campaign=RM_GB_2025_CRISC_NPP_IA1_RISKAPPFRAMEWORK&amp;utm_term=ebook" TargetMode="External"/><Relationship Id="rId5" Type="http://schemas.openxmlformats.org/officeDocument/2006/relationships/image" Target="../media/image6.png"/><Relationship Id="rId10" Type="http://schemas.openxmlformats.org/officeDocument/2006/relationships/image" Target="../media/image10.png"/><Relationship Id="rId4" Type="http://schemas.openxmlformats.org/officeDocument/2006/relationships/hyperlink" Target="https://www.youtube.com/channel/UCSNX50LYGXWV_e5UWZGPGbw" TargetMode="External"/><Relationship Id="rId9" Type="http://schemas.openxmlformats.org/officeDocument/2006/relationships/image" Target="../media/image9.svg"/><Relationship Id="rId14" Type="http://schemas.openxmlformats.org/officeDocument/2006/relationships/image" Target="../media/image12.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71"/>
        <p:cNvGrpSpPr/>
        <p:nvPr/>
      </p:nvGrpSpPr>
      <p:grpSpPr>
        <a:xfrm>
          <a:off x="0" y="0"/>
          <a:ext cx="0" cy="0"/>
          <a:chOff x="0" y="0"/>
          <a:chExt cx="0" cy="0"/>
        </a:xfrm>
      </p:grpSpPr>
      <p:pic>
        <p:nvPicPr>
          <p:cNvPr id="3" name="Picture 2">
            <a:extLst>
              <a:ext uri="{FF2B5EF4-FFF2-40B4-BE49-F238E27FC236}">
                <a16:creationId xmlns:a16="http://schemas.microsoft.com/office/drawing/2014/main" id="{89255322-B186-23D3-D261-C3CFAFF01CA8}"/>
              </a:ext>
            </a:extLst>
          </p:cNvPr>
          <p:cNvPicPr>
            <a:picLocks noChangeAspect="1"/>
          </p:cNvPicPr>
          <p:nvPr/>
        </p:nvPicPr>
        <p:blipFill>
          <a:blip r:embed="rId3"/>
          <a:srcRect t="658" b="658"/>
          <a:stretch/>
        </p:blipFill>
        <p:spPr>
          <a:xfrm flipH="1">
            <a:off x="0" y="-1"/>
            <a:ext cx="12192000" cy="6858001"/>
          </a:xfrm>
          <a:prstGeom prst="rect">
            <a:avLst/>
          </a:prstGeom>
        </p:spPr>
      </p:pic>
      <p:sp>
        <p:nvSpPr>
          <p:cNvPr id="2" name="Rectangle 1">
            <a:extLst>
              <a:ext uri="{FF2B5EF4-FFF2-40B4-BE49-F238E27FC236}">
                <a16:creationId xmlns:a16="http://schemas.microsoft.com/office/drawing/2014/main" id="{2ACC0364-7AF5-32F4-22E6-3C94FF4468E5}"/>
              </a:ext>
            </a:extLst>
          </p:cNvPr>
          <p:cNvSpPr/>
          <p:nvPr/>
        </p:nvSpPr>
        <p:spPr>
          <a:xfrm>
            <a:off x="-4" y="0"/>
            <a:ext cx="6944143" cy="6858000"/>
          </a:xfrm>
          <a:prstGeom prst="rect">
            <a:avLst/>
          </a:prstGeom>
          <a:gradFill>
            <a:gsLst>
              <a:gs pos="0">
                <a:schemeClr val="bg2"/>
              </a:gs>
              <a:gs pos="100000">
                <a:schemeClr val="bg2">
                  <a:alpha val="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2" name="Google Shape;272;p1"/>
          <p:cNvSpPr txBox="1">
            <a:spLocks noGrp="1"/>
          </p:cNvSpPr>
          <p:nvPr>
            <p:ph type="ctrTitle"/>
          </p:nvPr>
        </p:nvSpPr>
        <p:spPr>
          <a:xfrm>
            <a:off x="1015642" y="1993393"/>
            <a:ext cx="4544568" cy="1993392"/>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lt2"/>
              </a:buClr>
              <a:buSzPts val="3600"/>
              <a:buFont typeface="Arial Black"/>
              <a:buNone/>
            </a:pPr>
            <a:r>
              <a:rPr lang="en-US" dirty="0">
                <a:solidFill>
                  <a:schemeClr val="bg1"/>
                </a:solidFill>
              </a:rPr>
              <a:t>Risk Appetite Framework</a:t>
            </a:r>
            <a:endParaRPr dirty="0">
              <a:solidFill>
                <a:schemeClr val="bg1"/>
              </a:solidFill>
            </a:endParaRPr>
          </a:p>
        </p:txBody>
      </p:sp>
      <p:sp>
        <p:nvSpPr>
          <p:cNvPr id="4" name="Google Shape;18;p9">
            <a:extLst>
              <a:ext uri="{FF2B5EF4-FFF2-40B4-BE49-F238E27FC236}">
                <a16:creationId xmlns:a16="http://schemas.microsoft.com/office/drawing/2014/main" id="{D1337AAF-5C7F-97E0-6904-63EBA7A67145}"/>
              </a:ext>
            </a:extLst>
          </p:cNvPr>
          <p:cNvSpPr/>
          <p:nvPr/>
        </p:nvSpPr>
        <p:spPr>
          <a:xfrm>
            <a:off x="646671" y="2178891"/>
            <a:ext cx="164592" cy="1562353"/>
          </a:xfrm>
          <a:prstGeom prst="rect">
            <a:avLst/>
          </a:prstGeom>
          <a:solidFill>
            <a:schemeClr val="accent4"/>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5" name="Google Shape;19;p9">
            <a:extLst>
              <a:ext uri="{FF2B5EF4-FFF2-40B4-BE49-F238E27FC236}">
                <a16:creationId xmlns:a16="http://schemas.microsoft.com/office/drawing/2014/main" id="{C068B76B-450A-DF8A-5E79-48873450A4D7}"/>
              </a:ext>
            </a:extLst>
          </p:cNvPr>
          <p:cNvSpPr/>
          <p:nvPr/>
        </p:nvSpPr>
        <p:spPr>
          <a:xfrm>
            <a:off x="4657289" y="2178891"/>
            <a:ext cx="164592" cy="1562353"/>
          </a:xfrm>
          <a:prstGeom prst="rect">
            <a:avLst/>
          </a:prstGeom>
          <a:solidFill>
            <a:schemeClr val="accent4"/>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6" name="Rectangle 5">
            <a:extLst>
              <a:ext uri="{FF2B5EF4-FFF2-40B4-BE49-F238E27FC236}">
                <a16:creationId xmlns:a16="http://schemas.microsoft.com/office/drawing/2014/main" id="{FA42D1B0-3FE8-BE42-B6BB-DBFFC5B05C2E}"/>
              </a:ext>
            </a:extLst>
          </p:cNvPr>
          <p:cNvSpPr/>
          <p:nvPr/>
        </p:nvSpPr>
        <p:spPr>
          <a:xfrm rot="16200000">
            <a:off x="5099308" y="-234696"/>
            <a:ext cx="1993392" cy="12191999"/>
          </a:xfrm>
          <a:prstGeom prst="rect">
            <a:avLst/>
          </a:prstGeom>
          <a:gradFill>
            <a:gsLst>
              <a:gs pos="0">
                <a:schemeClr val="bg2"/>
              </a:gs>
              <a:gs pos="100000">
                <a:schemeClr val="bg2">
                  <a:alpha val="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17;p9">
            <a:extLst>
              <a:ext uri="{FF2B5EF4-FFF2-40B4-BE49-F238E27FC236}">
                <a16:creationId xmlns:a16="http://schemas.microsoft.com/office/drawing/2014/main" id="{5A4801BA-8421-C762-3A29-7F0E62BE098D}"/>
              </a:ext>
            </a:extLst>
          </p:cNvPr>
          <p:cNvSpPr txBox="1"/>
          <p:nvPr/>
        </p:nvSpPr>
        <p:spPr>
          <a:xfrm>
            <a:off x="457200" y="6199632"/>
            <a:ext cx="7095744" cy="323165"/>
          </a:xfrm>
          <a:prstGeom prst="rect">
            <a:avLst/>
          </a:prstGeom>
          <a:noFill/>
          <a:ln>
            <a:noFill/>
          </a:ln>
        </p:spPr>
        <p:txBody>
          <a:bodyPr spcFirstLastPara="1" wrap="square" lIns="0" tIns="0" rIns="0" bIns="0" anchor="b" anchorCtr="0">
            <a:spAutoFit/>
          </a:bodyPr>
          <a:lstStyle/>
          <a:p>
            <a:pPr marL="0" marR="0" lvl="0" indent="0" algn="l" rtl="0">
              <a:spcBef>
                <a:spcPts val="0"/>
              </a:spcBef>
              <a:spcAft>
                <a:spcPts val="0"/>
              </a:spcAft>
              <a:buNone/>
            </a:pPr>
            <a:r>
              <a:rPr lang="en-US" sz="700" b="0" i="0" u="none" strike="noStrike" cap="none" dirty="0">
                <a:solidFill>
                  <a:schemeClr val="lt1"/>
                </a:solidFill>
                <a:latin typeface="Arial"/>
                <a:ea typeface="Arial"/>
                <a:cs typeface="Arial"/>
                <a:sym typeface="Arial"/>
              </a:rPr>
              <a:t>© 2025 Gartner, Inc. and/or its affiliates. All rights reserved. Gartner is a registered trademark of Gartner, Inc. or its affiliates. This presentation, including all supporting materials, </a:t>
            </a:r>
            <a:br>
              <a:rPr lang="en-US" sz="700" b="0" i="0" u="none" strike="noStrike" cap="none" dirty="0">
                <a:solidFill>
                  <a:schemeClr val="lt1"/>
                </a:solidFill>
                <a:latin typeface="Arial"/>
                <a:ea typeface="Arial"/>
                <a:cs typeface="Arial"/>
                <a:sym typeface="Arial"/>
              </a:rPr>
            </a:br>
            <a:r>
              <a:rPr lang="en-US" sz="700" b="0" i="0" u="none" strike="noStrike" cap="none" dirty="0">
                <a:solidFill>
                  <a:schemeClr val="lt1"/>
                </a:solidFill>
                <a:latin typeface="Arial"/>
                <a:ea typeface="Arial"/>
                <a:cs typeface="Arial"/>
                <a:sym typeface="Arial"/>
              </a:rPr>
              <a:t>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dirty="0"/>
          </a:p>
        </p:txBody>
      </p:sp>
      <p:pic>
        <p:nvPicPr>
          <p:cNvPr id="8" name="Google Shape;20;p9">
            <a:extLst>
              <a:ext uri="{FF2B5EF4-FFF2-40B4-BE49-F238E27FC236}">
                <a16:creationId xmlns:a16="http://schemas.microsoft.com/office/drawing/2014/main" id="{636F9C17-7760-DF16-18F9-715F56E9317C}"/>
              </a:ext>
            </a:extLst>
          </p:cNvPr>
          <p:cNvPicPr preferRelativeResize="0"/>
          <p:nvPr/>
        </p:nvPicPr>
        <p:blipFill rotWithShape="1">
          <a:blip r:embed="rId4">
            <a:alphaModFix/>
          </a:blip>
          <a:srcRect/>
          <a:stretch/>
        </p:blipFill>
        <p:spPr>
          <a:xfrm>
            <a:off x="9686167" y="6056352"/>
            <a:ext cx="2057400" cy="468273"/>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76"/>
        <p:cNvGrpSpPr/>
        <p:nvPr/>
      </p:nvGrpSpPr>
      <p:grpSpPr>
        <a:xfrm>
          <a:off x="0" y="0"/>
          <a:ext cx="0" cy="0"/>
          <a:chOff x="0" y="0"/>
          <a:chExt cx="0" cy="0"/>
        </a:xfrm>
      </p:grpSpPr>
      <p:sp>
        <p:nvSpPr>
          <p:cNvPr id="41" name="Rectangle 40">
            <a:extLst>
              <a:ext uri="{FF2B5EF4-FFF2-40B4-BE49-F238E27FC236}">
                <a16:creationId xmlns:a16="http://schemas.microsoft.com/office/drawing/2014/main" id="{4B82DED2-C962-6CF8-0084-3B5C06FA485F}"/>
              </a:ext>
            </a:extLst>
          </p:cNvPr>
          <p:cNvSpPr/>
          <p:nvPr/>
        </p:nvSpPr>
        <p:spPr>
          <a:xfrm>
            <a:off x="0" y="0"/>
            <a:ext cx="12192000" cy="109975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9" name="Google Shape;279;p2"/>
          <p:cNvSpPr txBox="1"/>
          <p:nvPr/>
        </p:nvSpPr>
        <p:spPr>
          <a:xfrm>
            <a:off x="457200" y="361950"/>
            <a:ext cx="11274552" cy="451231"/>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lt1"/>
              </a:buClr>
              <a:buSzPts val="2500"/>
              <a:buFont typeface="Arial Black"/>
              <a:buNone/>
            </a:pPr>
            <a:r>
              <a:rPr lang="en-US" sz="2500" dirty="0">
                <a:solidFill>
                  <a:schemeClr val="bg1"/>
                </a:solidFill>
                <a:latin typeface="Arial Black"/>
                <a:ea typeface="Arial Black"/>
                <a:cs typeface="Arial Black"/>
                <a:sym typeface="Arial Black"/>
              </a:rPr>
              <a:t>Risk </a:t>
            </a:r>
            <a:r>
              <a:rPr lang="en-US" sz="2500" dirty="0">
                <a:solidFill>
                  <a:schemeClr val="tx2"/>
                </a:solidFill>
                <a:latin typeface="Arial Black"/>
                <a:ea typeface="Arial Black"/>
                <a:cs typeface="Arial Black"/>
                <a:sym typeface="Arial Black"/>
              </a:rPr>
              <a:t>Appetite Framework</a:t>
            </a:r>
            <a:endParaRPr dirty="0">
              <a:solidFill>
                <a:schemeClr val="tx2"/>
              </a:solidFill>
            </a:endParaRPr>
          </a:p>
        </p:txBody>
      </p:sp>
      <p:sp>
        <p:nvSpPr>
          <p:cNvPr id="2" name="Rectangle 1">
            <a:extLst>
              <a:ext uri="{FF2B5EF4-FFF2-40B4-BE49-F238E27FC236}">
                <a16:creationId xmlns:a16="http://schemas.microsoft.com/office/drawing/2014/main" id="{185867E5-28A6-ED4C-54CD-5FE163AEF899}"/>
              </a:ext>
            </a:extLst>
          </p:cNvPr>
          <p:cNvSpPr/>
          <p:nvPr/>
        </p:nvSpPr>
        <p:spPr>
          <a:xfrm>
            <a:off x="371203" y="1309644"/>
            <a:ext cx="5588922" cy="145661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Google Shape;278;p2">
            <a:extLst>
              <a:ext uri="{FF2B5EF4-FFF2-40B4-BE49-F238E27FC236}">
                <a16:creationId xmlns:a16="http://schemas.microsoft.com/office/drawing/2014/main" id="{AC20CCB1-4FBC-17D0-CEB6-2DFDC281D453}"/>
              </a:ext>
            </a:extLst>
          </p:cNvPr>
          <p:cNvSpPr txBox="1"/>
          <p:nvPr/>
        </p:nvSpPr>
        <p:spPr>
          <a:xfrm>
            <a:off x="555687" y="1365917"/>
            <a:ext cx="4907010" cy="1061789"/>
          </a:xfrm>
          <a:prstGeom prst="rect">
            <a:avLst/>
          </a:prstGeom>
          <a:noFill/>
          <a:ln>
            <a:noFill/>
          </a:ln>
        </p:spPr>
        <p:txBody>
          <a:bodyPr spcFirstLastPara="1" wrap="square" lIns="0" tIns="45700" rIns="0" bIns="45700" anchor="t" anchorCtr="0">
            <a:spAutoFit/>
          </a:bodyPr>
          <a:lstStyle/>
          <a:p>
            <a:pPr marL="0" marR="0" lvl="0" indent="0" algn="l" rtl="0">
              <a:spcBef>
                <a:spcPts val="0"/>
              </a:spcBef>
              <a:spcAft>
                <a:spcPts val="300"/>
              </a:spcAft>
              <a:buNone/>
            </a:pPr>
            <a:r>
              <a:rPr lang="en-US" sz="1400" b="1" dirty="0">
                <a:solidFill>
                  <a:schemeClr val="accent1"/>
                </a:solidFill>
                <a:latin typeface="Arial"/>
                <a:ea typeface="Arial"/>
                <a:cs typeface="Arial"/>
                <a:sym typeface="Arial"/>
              </a:rPr>
              <a:t>Purpose</a:t>
            </a:r>
            <a:endParaRPr dirty="0">
              <a:solidFill>
                <a:schemeClr val="accent1"/>
              </a:solidFill>
            </a:endParaRPr>
          </a:p>
          <a:p>
            <a:pPr marL="0" marR="0" lvl="0" indent="0" algn="l" rtl="0">
              <a:spcBef>
                <a:spcPts val="0"/>
              </a:spcBef>
              <a:spcAft>
                <a:spcPts val="300"/>
              </a:spcAft>
              <a:buNone/>
            </a:pPr>
            <a:r>
              <a:rPr lang="en-US" sz="1100" dirty="0">
                <a:solidFill>
                  <a:schemeClr val="accent1"/>
                </a:solidFill>
                <a:latin typeface="Arial"/>
                <a:ea typeface="Arial"/>
                <a:cs typeface="Arial"/>
                <a:sym typeface="Arial"/>
              </a:rPr>
              <a:t>The risk appetite statement (RAS) is a key strategic enabler to the</a:t>
            </a:r>
            <a:br>
              <a:rPr lang="en-US" sz="1100" dirty="0">
                <a:solidFill>
                  <a:schemeClr val="accent1"/>
                </a:solidFill>
                <a:latin typeface="Arial"/>
                <a:ea typeface="Arial"/>
                <a:cs typeface="Arial"/>
                <a:sym typeface="Arial"/>
              </a:rPr>
            </a:br>
            <a:r>
              <a:rPr lang="en-US" sz="1100" dirty="0">
                <a:solidFill>
                  <a:schemeClr val="accent1"/>
                </a:solidFill>
                <a:latin typeface="Arial"/>
                <a:ea typeface="Arial"/>
                <a:cs typeface="Arial"/>
                <a:sym typeface="Arial"/>
              </a:rPr>
              <a:t>achievement of [organization names]’s organizational outcomes. The RAS</a:t>
            </a:r>
            <a:br>
              <a:rPr lang="en-US" sz="1100" dirty="0">
                <a:solidFill>
                  <a:schemeClr val="accent1"/>
                </a:solidFill>
                <a:latin typeface="Arial"/>
                <a:ea typeface="Arial"/>
                <a:cs typeface="Arial"/>
                <a:sym typeface="Arial"/>
              </a:rPr>
            </a:br>
            <a:r>
              <a:rPr lang="en-US" sz="1100" dirty="0">
                <a:solidFill>
                  <a:schemeClr val="accent1"/>
                </a:solidFill>
                <a:latin typeface="Arial"/>
                <a:ea typeface="Arial"/>
                <a:cs typeface="Arial"/>
                <a:sym typeface="Arial"/>
              </a:rPr>
              <a:t>is set by the board of directors and articulates the nature and amount of risk [organization name] is willing to accept in pursuit of its strategic objectives. </a:t>
            </a:r>
          </a:p>
        </p:txBody>
      </p:sp>
      <p:grpSp>
        <p:nvGrpSpPr>
          <p:cNvPr id="44" name="Group 43">
            <a:extLst>
              <a:ext uri="{FF2B5EF4-FFF2-40B4-BE49-F238E27FC236}">
                <a16:creationId xmlns:a16="http://schemas.microsoft.com/office/drawing/2014/main" id="{309F3A77-06B4-D529-2A30-762F2476EDF4}"/>
              </a:ext>
            </a:extLst>
          </p:cNvPr>
          <p:cNvGrpSpPr>
            <a:grpSpLocks noChangeAspect="1"/>
          </p:cNvGrpSpPr>
          <p:nvPr/>
        </p:nvGrpSpPr>
        <p:grpSpPr>
          <a:xfrm>
            <a:off x="5313763" y="1308348"/>
            <a:ext cx="648000" cy="451225"/>
            <a:chOff x="4900189" y="1308348"/>
            <a:chExt cx="648009" cy="451231"/>
          </a:xfrm>
        </p:grpSpPr>
        <p:sp>
          <p:nvSpPr>
            <p:cNvPr id="4" name="Rectangle 3">
              <a:extLst>
                <a:ext uri="{FF2B5EF4-FFF2-40B4-BE49-F238E27FC236}">
                  <a16:creationId xmlns:a16="http://schemas.microsoft.com/office/drawing/2014/main" id="{1BF53880-1F58-2B0C-5E7C-8BB6E898995A}"/>
                </a:ext>
              </a:extLst>
            </p:cNvPr>
            <p:cNvSpPr/>
            <p:nvPr/>
          </p:nvSpPr>
          <p:spPr>
            <a:xfrm>
              <a:off x="4900189" y="1308348"/>
              <a:ext cx="648009" cy="451231"/>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Google Shape;1826;p14">
              <a:extLst>
                <a:ext uri="{FF2B5EF4-FFF2-40B4-BE49-F238E27FC236}">
                  <a16:creationId xmlns:a16="http://schemas.microsoft.com/office/drawing/2014/main" id="{789B355D-C283-B76C-77A2-EDEE0AA2AB0D}"/>
                </a:ext>
              </a:extLst>
            </p:cNvPr>
            <p:cNvSpPr/>
            <p:nvPr/>
          </p:nvSpPr>
          <p:spPr>
            <a:xfrm>
              <a:off x="4974833" y="1362970"/>
              <a:ext cx="501026" cy="341609"/>
            </a:xfrm>
            <a:custGeom>
              <a:avLst/>
              <a:gdLst/>
              <a:ahLst/>
              <a:cxnLst/>
              <a:rect l="l" t="t" r="r" b="b"/>
              <a:pathLst>
                <a:path w="628650" h="428625" extrusionOk="0">
                  <a:moveTo>
                    <a:pt x="381286" y="264319"/>
                  </a:moveTo>
                  <a:lnTo>
                    <a:pt x="420719" y="264319"/>
                  </a:lnTo>
                  <a:cubicBezTo>
                    <a:pt x="399193" y="357092"/>
                    <a:pt x="316040" y="426244"/>
                    <a:pt x="216694" y="426244"/>
                  </a:cubicBezTo>
                  <a:cubicBezTo>
                    <a:pt x="100965" y="426244"/>
                    <a:pt x="7144" y="332423"/>
                    <a:pt x="7144" y="216694"/>
                  </a:cubicBezTo>
                  <a:cubicBezTo>
                    <a:pt x="7144" y="100965"/>
                    <a:pt x="100965" y="7144"/>
                    <a:pt x="216694" y="7144"/>
                  </a:cubicBezTo>
                  <a:cubicBezTo>
                    <a:pt x="316040" y="7144"/>
                    <a:pt x="399193" y="76295"/>
                    <a:pt x="420719" y="169069"/>
                  </a:cubicBezTo>
                  <a:lnTo>
                    <a:pt x="381286" y="169069"/>
                  </a:lnTo>
                  <a:cubicBezTo>
                    <a:pt x="360617" y="97631"/>
                    <a:pt x="294704" y="45244"/>
                    <a:pt x="216694" y="45244"/>
                  </a:cubicBezTo>
                  <a:cubicBezTo>
                    <a:pt x="122111" y="45244"/>
                    <a:pt x="45244" y="122111"/>
                    <a:pt x="45244" y="216694"/>
                  </a:cubicBezTo>
                  <a:cubicBezTo>
                    <a:pt x="45244" y="311277"/>
                    <a:pt x="122111" y="388144"/>
                    <a:pt x="216694" y="388144"/>
                  </a:cubicBezTo>
                  <a:cubicBezTo>
                    <a:pt x="294704" y="388144"/>
                    <a:pt x="360617" y="335756"/>
                    <a:pt x="381286" y="264319"/>
                  </a:cubicBezTo>
                  <a:close/>
                  <a:moveTo>
                    <a:pt x="216694" y="139541"/>
                  </a:moveTo>
                  <a:cubicBezTo>
                    <a:pt x="241268" y="139541"/>
                    <a:pt x="263176" y="151162"/>
                    <a:pt x="277273" y="169069"/>
                  </a:cubicBezTo>
                  <a:lnTo>
                    <a:pt x="321564" y="169069"/>
                  </a:lnTo>
                  <a:cubicBezTo>
                    <a:pt x="303467" y="129254"/>
                    <a:pt x="263366" y="101441"/>
                    <a:pt x="216694" y="101441"/>
                  </a:cubicBezTo>
                  <a:cubicBezTo>
                    <a:pt x="153067" y="101441"/>
                    <a:pt x="101441" y="153067"/>
                    <a:pt x="101441" y="216694"/>
                  </a:cubicBezTo>
                  <a:cubicBezTo>
                    <a:pt x="101441" y="280321"/>
                    <a:pt x="153067" y="331946"/>
                    <a:pt x="216694" y="331946"/>
                  </a:cubicBezTo>
                  <a:cubicBezTo>
                    <a:pt x="263366" y="331946"/>
                    <a:pt x="303467" y="304133"/>
                    <a:pt x="321564" y="264319"/>
                  </a:cubicBezTo>
                  <a:lnTo>
                    <a:pt x="277273" y="264319"/>
                  </a:lnTo>
                  <a:cubicBezTo>
                    <a:pt x="263176" y="282226"/>
                    <a:pt x="241268" y="293846"/>
                    <a:pt x="216694" y="293846"/>
                  </a:cubicBezTo>
                  <a:cubicBezTo>
                    <a:pt x="174117" y="293846"/>
                    <a:pt x="139541" y="259271"/>
                    <a:pt x="139541" y="216694"/>
                  </a:cubicBezTo>
                  <a:cubicBezTo>
                    <a:pt x="139541" y="174117"/>
                    <a:pt x="174212" y="139541"/>
                    <a:pt x="216694" y="139541"/>
                  </a:cubicBezTo>
                  <a:close/>
                  <a:moveTo>
                    <a:pt x="530257" y="168212"/>
                  </a:moveTo>
                  <a:lnTo>
                    <a:pt x="503301" y="141256"/>
                  </a:lnTo>
                  <a:lnTo>
                    <a:pt x="447008" y="197644"/>
                  </a:lnTo>
                  <a:lnTo>
                    <a:pt x="435864" y="197644"/>
                  </a:lnTo>
                  <a:lnTo>
                    <a:pt x="425482" y="197644"/>
                  </a:lnTo>
                  <a:lnTo>
                    <a:pt x="387191" y="197644"/>
                  </a:lnTo>
                  <a:lnTo>
                    <a:pt x="330422" y="197644"/>
                  </a:lnTo>
                  <a:lnTo>
                    <a:pt x="291560" y="197644"/>
                  </a:lnTo>
                  <a:lnTo>
                    <a:pt x="216884" y="197644"/>
                  </a:lnTo>
                  <a:lnTo>
                    <a:pt x="216884" y="235744"/>
                  </a:lnTo>
                  <a:lnTo>
                    <a:pt x="291560" y="235744"/>
                  </a:lnTo>
                  <a:lnTo>
                    <a:pt x="330422" y="235744"/>
                  </a:lnTo>
                  <a:lnTo>
                    <a:pt x="387191" y="235744"/>
                  </a:lnTo>
                  <a:lnTo>
                    <a:pt x="425482" y="235744"/>
                  </a:lnTo>
                  <a:lnTo>
                    <a:pt x="435864" y="235744"/>
                  </a:lnTo>
                  <a:lnTo>
                    <a:pt x="447008" y="235744"/>
                  </a:lnTo>
                  <a:lnTo>
                    <a:pt x="503301" y="292037"/>
                  </a:lnTo>
                  <a:lnTo>
                    <a:pt x="530257" y="265081"/>
                  </a:lnTo>
                  <a:lnTo>
                    <a:pt x="481775" y="216694"/>
                  </a:lnTo>
                  <a:lnTo>
                    <a:pt x="530257" y="168212"/>
                  </a:lnTo>
                  <a:close/>
                  <a:moveTo>
                    <a:pt x="625507" y="168212"/>
                  </a:moveTo>
                  <a:lnTo>
                    <a:pt x="598551" y="141256"/>
                  </a:lnTo>
                  <a:lnTo>
                    <a:pt x="523208" y="216694"/>
                  </a:lnTo>
                  <a:lnTo>
                    <a:pt x="598551" y="292037"/>
                  </a:lnTo>
                  <a:lnTo>
                    <a:pt x="625507" y="265081"/>
                  </a:lnTo>
                  <a:lnTo>
                    <a:pt x="577025" y="216694"/>
                  </a:lnTo>
                  <a:lnTo>
                    <a:pt x="625507" y="168212"/>
                  </a:lnTo>
                  <a:close/>
                </a:path>
              </a:pathLst>
            </a:custGeom>
            <a:solidFill>
              <a:schemeClr val="bg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sp>
        <p:nvSpPr>
          <p:cNvPr id="7" name="Rectangle 6">
            <a:extLst>
              <a:ext uri="{FF2B5EF4-FFF2-40B4-BE49-F238E27FC236}">
                <a16:creationId xmlns:a16="http://schemas.microsoft.com/office/drawing/2014/main" id="{A1CB7F6E-91B2-9D51-6190-0C1CF3ABAEEB}"/>
              </a:ext>
            </a:extLst>
          </p:cNvPr>
          <p:cNvSpPr/>
          <p:nvPr/>
        </p:nvSpPr>
        <p:spPr>
          <a:xfrm>
            <a:off x="371203" y="2959541"/>
            <a:ext cx="5588922" cy="1200979"/>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Google Shape;278;p2">
            <a:extLst>
              <a:ext uri="{FF2B5EF4-FFF2-40B4-BE49-F238E27FC236}">
                <a16:creationId xmlns:a16="http://schemas.microsoft.com/office/drawing/2014/main" id="{B4F5AFE9-6640-A05D-31B7-6E7B290CF2B7}"/>
              </a:ext>
            </a:extLst>
          </p:cNvPr>
          <p:cNvSpPr txBox="1"/>
          <p:nvPr/>
        </p:nvSpPr>
        <p:spPr>
          <a:xfrm>
            <a:off x="555687" y="3015813"/>
            <a:ext cx="4907010" cy="1100261"/>
          </a:xfrm>
          <a:prstGeom prst="rect">
            <a:avLst/>
          </a:prstGeom>
          <a:noFill/>
          <a:ln>
            <a:noFill/>
          </a:ln>
        </p:spPr>
        <p:txBody>
          <a:bodyPr spcFirstLastPara="1" wrap="square" lIns="0" tIns="45700" rIns="0" bIns="45700" anchor="t" anchorCtr="0">
            <a:spAutoFit/>
          </a:bodyPr>
          <a:lstStyle/>
          <a:p>
            <a:pPr marL="0" marR="0" lvl="0" indent="0" algn="l" rtl="0">
              <a:spcBef>
                <a:spcPts val="0"/>
              </a:spcBef>
              <a:spcAft>
                <a:spcPts val="300"/>
              </a:spcAft>
              <a:buNone/>
            </a:pPr>
            <a:r>
              <a:rPr lang="en-US" sz="1400" b="1" dirty="0">
                <a:solidFill>
                  <a:schemeClr val="accent1"/>
                </a:solidFill>
                <a:latin typeface="Arial"/>
                <a:ea typeface="Arial"/>
                <a:cs typeface="Arial"/>
                <a:sym typeface="Arial"/>
              </a:rPr>
              <a:t>Scope</a:t>
            </a:r>
            <a:endParaRPr lang="en-US" sz="1100" dirty="0">
              <a:solidFill>
                <a:schemeClr val="accent1"/>
              </a:solidFill>
            </a:endParaRPr>
          </a:p>
          <a:p>
            <a:pPr marL="0" marR="0" lvl="0" indent="0" algn="l" rtl="0">
              <a:spcBef>
                <a:spcPts val="0"/>
              </a:spcBef>
              <a:spcAft>
                <a:spcPts val="300"/>
              </a:spcAft>
              <a:buNone/>
            </a:pPr>
            <a:r>
              <a:rPr lang="en-US" sz="1100" dirty="0">
                <a:solidFill>
                  <a:schemeClr val="accent1"/>
                </a:solidFill>
              </a:rPr>
              <a:t>The RAS applies to all [organization name] employees, business partners</a:t>
            </a:r>
            <a:br>
              <a:rPr lang="en-US" sz="1100" dirty="0">
                <a:solidFill>
                  <a:schemeClr val="accent1"/>
                </a:solidFill>
              </a:rPr>
            </a:br>
            <a:r>
              <a:rPr lang="en-US" sz="1100" dirty="0">
                <a:solidFill>
                  <a:schemeClr val="accent1"/>
                </a:solidFill>
              </a:rPr>
              <a:t>and third-parties and must be consulted and considered during strategic planning and decision making by executives and business unit leaders.</a:t>
            </a:r>
          </a:p>
          <a:p>
            <a:pPr marL="0" marR="0" lvl="0" indent="0" algn="l" rtl="0">
              <a:spcBef>
                <a:spcPts val="0"/>
              </a:spcBef>
              <a:spcAft>
                <a:spcPts val="300"/>
              </a:spcAft>
              <a:buNone/>
            </a:pPr>
            <a:endParaRPr lang="en-US" sz="1100" dirty="0">
              <a:solidFill>
                <a:schemeClr val="accent1"/>
              </a:solidFill>
            </a:endParaRPr>
          </a:p>
        </p:txBody>
      </p:sp>
      <p:sp>
        <p:nvSpPr>
          <p:cNvPr id="9" name="Rectangle 8">
            <a:extLst>
              <a:ext uri="{FF2B5EF4-FFF2-40B4-BE49-F238E27FC236}">
                <a16:creationId xmlns:a16="http://schemas.microsoft.com/office/drawing/2014/main" id="{291E110F-115A-ED94-6238-3F77EA6B53A0}"/>
              </a:ext>
            </a:extLst>
          </p:cNvPr>
          <p:cNvSpPr/>
          <p:nvPr/>
        </p:nvSpPr>
        <p:spPr>
          <a:xfrm>
            <a:off x="5295864" y="2958244"/>
            <a:ext cx="648009" cy="49893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Graphic 9">
            <a:extLst>
              <a:ext uri="{FF2B5EF4-FFF2-40B4-BE49-F238E27FC236}">
                <a16:creationId xmlns:a16="http://schemas.microsoft.com/office/drawing/2014/main" id="{3331CDD8-BF2A-59EC-1668-3CAAEC1BB53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14888" y="2961195"/>
            <a:ext cx="580154" cy="451231"/>
          </a:xfrm>
          <a:prstGeom prst="rect">
            <a:avLst/>
          </a:prstGeom>
        </p:spPr>
      </p:pic>
      <p:sp>
        <p:nvSpPr>
          <p:cNvPr id="11" name="Rectangle 10">
            <a:extLst>
              <a:ext uri="{FF2B5EF4-FFF2-40B4-BE49-F238E27FC236}">
                <a16:creationId xmlns:a16="http://schemas.microsoft.com/office/drawing/2014/main" id="{C6A1ED58-C301-99CB-3676-F42DF658B734}"/>
              </a:ext>
            </a:extLst>
          </p:cNvPr>
          <p:cNvSpPr/>
          <p:nvPr/>
        </p:nvSpPr>
        <p:spPr>
          <a:xfrm>
            <a:off x="371203" y="4352836"/>
            <a:ext cx="5588922" cy="1684407"/>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Google Shape;278;p2">
            <a:extLst>
              <a:ext uri="{FF2B5EF4-FFF2-40B4-BE49-F238E27FC236}">
                <a16:creationId xmlns:a16="http://schemas.microsoft.com/office/drawing/2014/main" id="{2DE4D284-29CD-80A8-7AEC-0D4DEAAA6C0D}"/>
              </a:ext>
            </a:extLst>
          </p:cNvPr>
          <p:cNvSpPr txBox="1"/>
          <p:nvPr/>
        </p:nvSpPr>
        <p:spPr>
          <a:xfrm>
            <a:off x="555686" y="4409108"/>
            <a:ext cx="5025601" cy="1777369"/>
          </a:xfrm>
          <a:prstGeom prst="rect">
            <a:avLst/>
          </a:prstGeom>
          <a:noFill/>
          <a:ln>
            <a:noFill/>
          </a:ln>
        </p:spPr>
        <p:txBody>
          <a:bodyPr spcFirstLastPara="1" wrap="square" lIns="0" tIns="45700" rIns="0" bIns="45700" anchor="t" anchorCtr="0">
            <a:spAutoFit/>
          </a:bodyPr>
          <a:lstStyle/>
          <a:p>
            <a:pPr marL="0" marR="0" lvl="0" indent="0" algn="l" rtl="0">
              <a:spcBef>
                <a:spcPts val="0"/>
              </a:spcBef>
              <a:spcAft>
                <a:spcPts val="300"/>
              </a:spcAft>
              <a:buNone/>
            </a:pPr>
            <a:r>
              <a:rPr lang="en-US" sz="1400" b="1" dirty="0">
                <a:solidFill>
                  <a:schemeClr val="accent1"/>
                </a:solidFill>
                <a:latin typeface="Arial"/>
                <a:ea typeface="Arial"/>
                <a:cs typeface="Arial"/>
                <a:sym typeface="Arial"/>
              </a:rPr>
              <a:t>Risk Appetite Governance</a:t>
            </a:r>
            <a:endParaRPr lang="en-US" sz="1100" dirty="0">
              <a:solidFill>
                <a:schemeClr val="accent1"/>
              </a:solidFill>
            </a:endParaRPr>
          </a:p>
          <a:p>
            <a:pPr marL="0" marR="0" lvl="0" indent="0" algn="l" rtl="0">
              <a:spcBef>
                <a:spcPts val="0"/>
              </a:spcBef>
              <a:spcAft>
                <a:spcPts val="300"/>
              </a:spcAft>
              <a:buNone/>
            </a:pPr>
            <a:r>
              <a:rPr lang="en-US" sz="1100" dirty="0">
                <a:solidFill>
                  <a:schemeClr val="accent1"/>
                </a:solidFill>
              </a:rPr>
              <a:t>Adherence to risk appetite will be tracked and reported to the executive</a:t>
            </a:r>
            <a:br>
              <a:rPr lang="en-US" sz="1100" dirty="0">
                <a:solidFill>
                  <a:schemeClr val="accent1"/>
                </a:solidFill>
              </a:rPr>
            </a:br>
            <a:r>
              <a:rPr lang="en-US" sz="1100" dirty="0">
                <a:solidFill>
                  <a:schemeClr val="accent1"/>
                </a:solidFill>
              </a:rPr>
              <a:t>risk committee and the board on a [reporting cadence] basis. Corrective</a:t>
            </a:r>
            <a:br>
              <a:rPr lang="en-US" sz="1100" dirty="0">
                <a:solidFill>
                  <a:schemeClr val="accent1"/>
                </a:solidFill>
              </a:rPr>
            </a:br>
            <a:r>
              <a:rPr lang="en-US" sz="1100" dirty="0">
                <a:solidFill>
                  <a:schemeClr val="accent1"/>
                </a:solidFill>
              </a:rPr>
              <a:t>actions will be determined by the executive committee, with consultation from</a:t>
            </a:r>
            <a:br>
              <a:rPr lang="en-US" sz="1100" dirty="0">
                <a:solidFill>
                  <a:schemeClr val="accent1"/>
                </a:solidFill>
              </a:rPr>
            </a:br>
            <a:r>
              <a:rPr lang="en-US" sz="1100" dirty="0">
                <a:solidFill>
                  <a:schemeClr val="accent1"/>
                </a:solidFill>
              </a:rPr>
              <a:t>the enterprise risk management (ERM) function, relevant risk owners and</a:t>
            </a:r>
            <a:br>
              <a:rPr lang="en-US" sz="1100" dirty="0">
                <a:solidFill>
                  <a:schemeClr val="accent1"/>
                </a:solidFill>
              </a:rPr>
            </a:br>
            <a:r>
              <a:rPr lang="en-US" sz="1100" dirty="0">
                <a:solidFill>
                  <a:schemeClr val="accent1"/>
                </a:solidFill>
              </a:rPr>
              <a:t>subject matter experts (SMEs) if a risk exceeds the tolerance trigger or limit. Adherence to corrective action deadlines will be monitored by the executive committee and the board. </a:t>
            </a:r>
          </a:p>
          <a:p>
            <a:pPr marL="0" marR="0" lvl="0" indent="0" algn="l" rtl="0">
              <a:spcBef>
                <a:spcPts val="0"/>
              </a:spcBef>
              <a:spcAft>
                <a:spcPts val="300"/>
              </a:spcAft>
              <a:buNone/>
            </a:pPr>
            <a:endParaRPr lang="en-US" sz="1100" dirty="0">
              <a:solidFill>
                <a:schemeClr val="accent1"/>
              </a:solidFill>
            </a:endParaRPr>
          </a:p>
        </p:txBody>
      </p:sp>
      <p:sp>
        <p:nvSpPr>
          <p:cNvPr id="14" name="Rectangle 13">
            <a:extLst>
              <a:ext uri="{FF2B5EF4-FFF2-40B4-BE49-F238E27FC236}">
                <a16:creationId xmlns:a16="http://schemas.microsoft.com/office/drawing/2014/main" id="{06A52515-D4A6-A034-EBAE-6EA057D86E7F}"/>
              </a:ext>
            </a:extLst>
          </p:cNvPr>
          <p:cNvSpPr/>
          <p:nvPr/>
        </p:nvSpPr>
        <p:spPr>
          <a:xfrm>
            <a:off x="5304416" y="4351539"/>
            <a:ext cx="648009" cy="49893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Google Shape;262;p1">
            <a:extLst>
              <a:ext uri="{FF2B5EF4-FFF2-40B4-BE49-F238E27FC236}">
                <a16:creationId xmlns:a16="http://schemas.microsoft.com/office/drawing/2014/main" id="{A6854365-4247-A513-6166-178065677849}"/>
              </a:ext>
            </a:extLst>
          </p:cNvPr>
          <p:cNvSpPr/>
          <p:nvPr/>
        </p:nvSpPr>
        <p:spPr>
          <a:xfrm>
            <a:off x="5411930" y="4404244"/>
            <a:ext cx="425326" cy="373245"/>
          </a:xfrm>
          <a:custGeom>
            <a:avLst/>
            <a:gdLst/>
            <a:ahLst/>
            <a:cxnLst/>
            <a:rect l="l" t="t" r="r" b="b"/>
            <a:pathLst>
              <a:path w="466725" h="409575" extrusionOk="0">
                <a:moveTo>
                  <a:pt x="235744" y="7144"/>
                </a:moveTo>
                <a:lnTo>
                  <a:pt x="7144" y="403098"/>
                </a:lnTo>
                <a:lnTo>
                  <a:pt x="464344" y="403098"/>
                </a:lnTo>
                <a:lnTo>
                  <a:pt x="235744" y="7144"/>
                </a:lnTo>
                <a:lnTo>
                  <a:pt x="235744" y="7144"/>
                </a:lnTo>
                <a:close/>
                <a:moveTo>
                  <a:pt x="235744" y="83344"/>
                </a:moveTo>
                <a:lnTo>
                  <a:pt x="398335" y="364998"/>
                </a:lnTo>
                <a:lnTo>
                  <a:pt x="73152" y="364998"/>
                </a:lnTo>
                <a:lnTo>
                  <a:pt x="235744" y="83344"/>
                </a:lnTo>
                <a:moveTo>
                  <a:pt x="213455" y="317468"/>
                </a:moveTo>
                <a:cubicBezTo>
                  <a:pt x="213455" y="305943"/>
                  <a:pt x="223266" y="296513"/>
                  <a:pt x="235648" y="296513"/>
                </a:cubicBezTo>
                <a:cubicBezTo>
                  <a:pt x="248031" y="296513"/>
                  <a:pt x="258032" y="305943"/>
                  <a:pt x="258032" y="317468"/>
                </a:cubicBezTo>
                <a:cubicBezTo>
                  <a:pt x="258032" y="328994"/>
                  <a:pt x="247936" y="338233"/>
                  <a:pt x="235648" y="338233"/>
                </a:cubicBezTo>
                <a:cubicBezTo>
                  <a:pt x="223266" y="338138"/>
                  <a:pt x="213455" y="328994"/>
                  <a:pt x="213455" y="317468"/>
                </a:cubicBezTo>
                <a:close/>
                <a:moveTo>
                  <a:pt x="214503" y="186023"/>
                </a:moveTo>
                <a:lnTo>
                  <a:pt x="256794" y="186023"/>
                </a:lnTo>
                <a:lnTo>
                  <a:pt x="251174" y="286607"/>
                </a:lnTo>
                <a:lnTo>
                  <a:pt x="220123" y="286607"/>
                </a:lnTo>
                <a:lnTo>
                  <a:pt x="214503" y="186023"/>
                </a:lnTo>
                <a:close/>
              </a:path>
            </a:pathLst>
          </a:custGeom>
          <a:solidFill>
            <a:schemeClr val="bg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7" name="Rectangle 16">
            <a:extLst>
              <a:ext uri="{FF2B5EF4-FFF2-40B4-BE49-F238E27FC236}">
                <a16:creationId xmlns:a16="http://schemas.microsoft.com/office/drawing/2014/main" id="{E0E484CE-C469-1FBB-7D72-1F97577633ED}"/>
              </a:ext>
            </a:extLst>
          </p:cNvPr>
          <p:cNvSpPr/>
          <p:nvPr/>
        </p:nvSpPr>
        <p:spPr>
          <a:xfrm>
            <a:off x="6231877" y="1309645"/>
            <a:ext cx="5499875" cy="1456616"/>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Google Shape;278;p2">
            <a:extLst>
              <a:ext uri="{FF2B5EF4-FFF2-40B4-BE49-F238E27FC236}">
                <a16:creationId xmlns:a16="http://schemas.microsoft.com/office/drawing/2014/main" id="{A9D9E19E-51C2-50C8-DAD0-28BA4837091A}"/>
              </a:ext>
            </a:extLst>
          </p:cNvPr>
          <p:cNvSpPr txBox="1"/>
          <p:nvPr/>
        </p:nvSpPr>
        <p:spPr>
          <a:xfrm>
            <a:off x="6420915" y="1365917"/>
            <a:ext cx="4915442" cy="1400343"/>
          </a:xfrm>
          <a:prstGeom prst="rect">
            <a:avLst/>
          </a:prstGeom>
          <a:noFill/>
          <a:ln>
            <a:noFill/>
          </a:ln>
        </p:spPr>
        <p:txBody>
          <a:bodyPr spcFirstLastPara="1" wrap="square" lIns="0" tIns="45700" rIns="0" bIns="45700" anchor="t" anchorCtr="0">
            <a:spAutoFit/>
          </a:bodyPr>
          <a:lstStyle/>
          <a:p>
            <a:pPr marL="0" marR="0" lvl="0" indent="0" algn="l" rtl="0">
              <a:spcBef>
                <a:spcPts val="0"/>
              </a:spcBef>
              <a:spcAft>
                <a:spcPts val="300"/>
              </a:spcAft>
              <a:buNone/>
            </a:pPr>
            <a:r>
              <a:rPr lang="en-US" sz="1400" b="1" dirty="0">
                <a:solidFill>
                  <a:schemeClr val="accent1"/>
                </a:solidFill>
                <a:latin typeface="Arial"/>
                <a:ea typeface="Arial"/>
                <a:cs typeface="Arial"/>
                <a:sym typeface="Arial"/>
              </a:rPr>
              <a:t>Risk Appetite Review</a:t>
            </a:r>
            <a:endParaRPr lang="en-US" sz="1100" dirty="0">
              <a:solidFill>
                <a:schemeClr val="accent1"/>
              </a:solidFill>
            </a:endParaRPr>
          </a:p>
          <a:p>
            <a:pPr marL="0" marR="0" lvl="0" indent="0" algn="l" rtl="0">
              <a:spcBef>
                <a:spcPts val="0"/>
              </a:spcBef>
              <a:spcAft>
                <a:spcPts val="300"/>
              </a:spcAft>
              <a:buNone/>
            </a:pPr>
            <a:r>
              <a:rPr lang="en-US" sz="1100" dirty="0">
                <a:solidFill>
                  <a:schemeClr val="accent1"/>
                </a:solidFill>
              </a:rPr>
              <a:t>The RAS will be reviewed annually to ensure it remains in line with [organization name]’s strategic objectives and risk-taking philosophy.</a:t>
            </a:r>
            <a:br>
              <a:rPr lang="en-US" sz="1100" dirty="0">
                <a:solidFill>
                  <a:schemeClr val="accent1"/>
                </a:solidFill>
              </a:rPr>
            </a:br>
            <a:r>
              <a:rPr lang="en-US" sz="1100" dirty="0">
                <a:solidFill>
                  <a:schemeClr val="accent1"/>
                </a:solidFill>
              </a:rPr>
              <a:t>The appetite will also be reviewed in the event of a significant change to the organization including, but not limited to, changes to [organization name]’s strategy or values, major shifts in the external and/or competitive landscape and if crisis management procedures are enacted.</a:t>
            </a:r>
          </a:p>
        </p:txBody>
      </p:sp>
      <p:sp>
        <p:nvSpPr>
          <p:cNvPr id="19" name="Rectangle 18">
            <a:extLst>
              <a:ext uri="{FF2B5EF4-FFF2-40B4-BE49-F238E27FC236}">
                <a16:creationId xmlns:a16="http://schemas.microsoft.com/office/drawing/2014/main" id="{1F58D2D9-24FD-820A-626D-0959BAC0719B}"/>
              </a:ext>
            </a:extLst>
          </p:cNvPr>
          <p:cNvSpPr/>
          <p:nvPr/>
        </p:nvSpPr>
        <p:spPr>
          <a:xfrm>
            <a:off x="11082350" y="1308348"/>
            <a:ext cx="648009" cy="451231"/>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Google Shape;775;p5">
            <a:extLst>
              <a:ext uri="{FF2B5EF4-FFF2-40B4-BE49-F238E27FC236}">
                <a16:creationId xmlns:a16="http://schemas.microsoft.com/office/drawing/2014/main" id="{17FF0225-B633-FC92-4BB0-7BEE5A3E9DE0}"/>
              </a:ext>
            </a:extLst>
          </p:cNvPr>
          <p:cNvSpPr/>
          <p:nvPr/>
        </p:nvSpPr>
        <p:spPr>
          <a:xfrm>
            <a:off x="11200330" y="1365053"/>
            <a:ext cx="335032" cy="367878"/>
          </a:xfrm>
          <a:custGeom>
            <a:avLst/>
            <a:gdLst/>
            <a:ahLst/>
            <a:cxnLst/>
            <a:rect l="l" t="t" r="r" b="b"/>
            <a:pathLst>
              <a:path w="485775" h="533400" extrusionOk="0">
                <a:moveTo>
                  <a:pt x="384048" y="121444"/>
                </a:moveTo>
                <a:lnTo>
                  <a:pt x="220790" y="121444"/>
                </a:lnTo>
                <a:lnTo>
                  <a:pt x="220790" y="83344"/>
                </a:lnTo>
                <a:lnTo>
                  <a:pt x="384048" y="83344"/>
                </a:lnTo>
                <a:lnTo>
                  <a:pt x="384048" y="121444"/>
                </a:lnTo>
                <a:close/>
                <a:moveTo>
                  <a:pt x="411194" y="150019"/>
                </a:moveTo>
                <a:lnTo>
                  <a:pt x="220694" y="150019"/>
                </a:lnTo>
                <a:lnTo>
                  <a:pt x="220694" y="188119"/>
                </a:lnTo>
                <a:lnTo>
                  <a:pt x="411194" y="188119"/>
                </a:lnTo>
                <a:lnTo>
                  <a:pt x="411194" y="150019"/>
                </a:lnTo>
                <a:close/>
                <a:moveTo>
                  <a:pt x="487394" y="7144"/>
                </a:moveTo>
                <a:lnTo>
                  <a:pt x="487394" y="330994"/>
                </a:lnTo>
                <a:lnTo>
                  <a:pt x="373094" y="445294"/>
                </a:lnTo>
                <a:lnTo>
                  <a:pt x="256223" y="445294"/>
                </a:lnTo>
                <a:cubicBezTo>
                  <a:pt x="254794" y="447294"/>
                  <a:pt x="253270" y="449390"/>
                  <a:pt x="251746" y="451295"/>
                </a:cubicBezTo>
                <a:cubicBezTo>
                  <a:pt x="247079" y="456914"/>
                  <a:pt x="241935" y="462153"/>
                  <a:pt x="236220" y="466820"/>
                </a:cubicBezTo>
                <a:cubicBezTo>
                  <a:pt x="224885" y="476155"/>
                  <a:pt x="211836" y="483299"/>
                  <a:pt x="197548" y="487775"/>
                </a:cubicBezTo>
                <a:cubicBezTo>
                  <a:pt x="186785" y="491109"/>
                  <a:pt x="175355" y="492919"/>
                  <a:pt x="163544" y="492919"/>
                </a:cubicBezTo>
                <a:cubicBezTo>
                  <a:pt x="151733" y="492919"/>
                  <a:pt x="140303" y="491109"/>
                  <a:pt x="129540" y="487775"/>
                </a:cubicBezTo>
                <a:cubicBezTo>
                  <a:pt x="126587" y="486823"/>
                  <a:pt x="123730" y="485870"/>
                  <a:pt x="120968" y="484727"/>
                </a:cubicBezTo>
                <a:cubicBezTo>
                  <a:pt x="112586" y="481298"/>
                  <a:pt x="104680" y="476917"/>
                  <a:pt x="97346" y="471773"/>
                </a:cubicBezTo>
                <a:lnTo>
                  <a:pt x="34100" y="535019"/>
                </a:lnTo>
                <a:lnTo>
                  <a:pt x="7144" y="508064"/>
                </a:lnTo>
                <a:lnTo>
                  <a:pt x="70390" y="444818"/>
                </a:lnTo>
                <a:cubicBezTo>
                  <a:pt x="65151" y="437483"/>
                  <a:pt x="60769" y="429673"/>
                  <a:pt x="57436" y="421196"/>
                </a:cubicBezTo>
                <a:cubicBezTo>
                  <a:pt x="56293" y="418433"/>
                  <a:pt x="55245" y="415576"/>
                  <a:pt x="54388" y="412623"/>
                </a:cubicBezTo>
                <a:cubicBezTo>
                  <a:pt x="51054" y="401860"/>
                  <a:pt x="49244" y="390430"/>
                  <a:pt x="49244" y="378619"/>
                </a:cubicBezTo>
                <a:cubicBezTo>
                  <a:pt x="49244" y="366808"/>
                  <a:pt x="51054" y="355378"/>
                  <a:pt x="54388" y="344615"/>
                </a:cubicBezTo>
                <a:cubicBezTo>
                  <a:pt x="58865" y="330327"/>
                  <a:pt x="66008" y="317183"/>
                  <a:pt x="75343" y="305943"/>
                </a:cubicBezTo>
                <a:cubicBezTo>
                  <a:pt x="80010" y="300323"/>
                  <a:pt x="85154" y="295085"/>
                  <a:pt x="90869" y="290417"/>
                </a:cubicBezTo>
                <a:cubicBezTo>
                  <a:pt x="96488" y="285750"/>
                  <a:pt x="102584" y="281654"/>
                  <a:pt x="109061" y="278130"/>
                </a:cubicBezTo>
                <a:cubicBezTo>
                  <a:pt x="115538" y="274606"/>
                  <a:pt x="122396" y="271653"/>
                  <a:pt x="129540" y="269462"/>
                </a:cubicBezTo>
                <a:cubicBezTo>
                  <a:pt x="134398" y="267938"/>
                  <a:pt x="139351" y="266891"/>
                  <a:pt x="144494" y="266033"/>
                </a:cubicBezTo>
                <a:lnTo>
                  <a:pt x="144494" y="7144"/>
                </a:lnTo>
                <a:lnTo>
                  <a:pt x="487394" y="7144"/>
                </a:lnTo>
                <a:close/>
                <a:moveTo>
                  <a:pt x="200406" y="445294"/>
                </a:moveTo>
                <a:cubicBezTo>
                  <a:pt x="215551" y="436912"/>
                  <a:pt x="227552" y="423386"/>
                  <a:pt x="234220" y="407194"/>
                </a:cubicBezTo>
                <a:cubicBezTo>
                  <a:pt x="237839" y="398336"/>
                  <a:pt x="239840" y="388715"/>
                  <a:pt x="239840" y="378619"/>
                </a:cubicBezTo>
                <a:cubicBezTo>
                  <a:pt x="239840" y="343186"/>
                  <a:pt x="215456" y="313373"/>
                  <a:pt x="182690" y="304895"/>
                </a:cubicBezTo>
                <a:cubicBezTo>
                  <a:pt x="176594" y="303276"/>
                  <a:pt x="170212" y="302419"/>
                  <a:pt x="163640" y="302419"/>
                </a:cubicBezTo>
                <a:cubicBezTo>
                  <a:pt x="157067" y="302419"/>
                  <a:pt x="150686" y="303371"/>
                  <a:pt x="144590" y="304895"/>
                </a:cubicBezTo>
                <a:cubicBezTo>
                  <a:pt x="111823" y="313373"/>
                  <a:pt x="87440" y="343186"/>
                  <a:pt x="87440" y="378619"/>
                </a:cubicBezTo>
                <a:cubicBezTo>
                  <a:pt x="87440" y="420624"/>
                  <a:pt x="121634" y="454819"/>
                  <a:pt x="163640" y="454819"/>
                </a:cubicBezTo>
                <a:cubicBezTo>
                  <a:pt x="176975" y="454819"/>
                  <a:pt x="189452" y="451390"/>
                  <a:pt x="200406" y="445294"/>
                </a:cubicBezTo>
                <a:close/>
                <a:moveTo>
                  <a:pt x="277844" y="378619"/>
                </a:moveTo>
                <a:cubicBezTo>
                  <a:pt x="277844" y="388525"/>
                  <a:pt x="276415" y="398050"/>
                  <a:pt x="274130" y="407194"/>
                </a:cubicBezTo>
                <a:lnTo>
                  <a:pt x="334994" y="407194"/>
                </a:lnTo>
                <a:lnTo>
                  <a:pt x="334994" y="292894"/>
                </a:lnTo>
                <a:lnTo>
                  <a:pt x="449294" y="292894"/>
                </a:lnTo>
                <a:lnTo>
                  <a:pt x="449294" y="45244"/>
                </a:lnTo>
                <a:lnTo>
                  <a:pt x="182594" y="45244"/>
                </a:lnTo>
                <a:lnTo>
                  <a:pt x="182594" y="266033"/>
                </a:lnTo>
                <a:cubicBezTo>
                  <a:pt x="236696" y="275177"/>
                  <a:pt x="277844" y="322040"/>
                  <a:pt x="277844" y="378619"/>
                </a:cubicBezTo>
                <a:close/>
                <a:moveTo>
                  <a:pt x="433578" y="330994"/>
                </a:moveTo>
                <a:lnTo>
                  <a:pt x="373190" y="330994"/>
                </a:lnTo>
                <a:lnTo>
                  <a:pt x="373190" y="391382"/>
                </a:lnTo>
                <a:lnTo>
                  <a:pt x="433578" y="330994"/>
                </a:lnTo>
                <a:close/>
              </a:path>
            </a:pathLst>
          </a:custGeom>
          <a:solidFill>
            <a:schemeClr val="bg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1" name="Rectangle 20">
            <a:extLst>
              <a:ext uri="{FF2B5EF4-FFF2-40B4-BE49-F238E27FC236}">
                <a16:creationId xmlns:a16="http://schemas.microsoft.com/office/drawing/2014/main" id="{D74F55EE-4930-5E3B-6B2C-6C36637A6BEF}"/>
              </a:ext>
            </a:extLst>
          </p:cNvPr>
          <p:cNvSpPr/>
          <p:nvPr/>
        </p:nvSpPr>
        <p:spPr>
          <a:xfrm>
            <a:off x="6230484" y="2958244"/>
            <a:ext cx="5499875" cy="1569620"/>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Google Shape;278;p2">
            <a:extLst>
              <a:ext uri="{FF2B5EF4-FFF2-40B4-BE49-F238E27FC236}">
                <a16:creationId xmlns:a16="http://schemas.microsoft.com/office/drawing/2014/main" id="{F569ED51-909F-5B22-535A-A28F3CF55211}"/>
              </a:ext>
            </a:extLst>
          </p:cNvPr>
          <p:cNvSpPr txBox="1"/>
          <p:nvPr/>
        </p:nvSpPr>
        <p:spPr>
          <a:xfrm>
            <a:off x="6419521" y="3014516"/>
            <a:ext cx="4596352" cy="1862008"/>
          </a:xfrm>
          <a:prstGeom prst="rect">
            <a:avLst/>
          </a:prstGeom>
          <a:noFill/>
          <a:ln>
            <a:noFill/>
          </a:ln>
        </p:spPr>
        <p:txBody>
          <a:bodyPr spcFirstLastPara="1" wrap="square" lIns="0" tIns="45700" rIns="0" bIns="45700" anchor="t" anchorCtr="0">
            <a:spAutoFit/>
          </a:bodyPr>
          <a:lstStyle/>
          <a:p>
            <a:pPr marL="0" marR="0" lvl="0" indent="0" algn="l" rtl="0">
              <a:spcBef>
                <a:spcPts val="0"/>
              </a:spcBef>
              <a:spcAft>
                <a:spcPts val="300"/>
              </a:spcAft>
              <a:buNone/>
            </a:pPr>
            <a:r>
              <a:rPr lang="en-US" sz="1400" b="1" dirty="0">
                <a:solidFill>
                  <a:schemeClr val="accent1"/>
                </a:solidFill>
                <a:latin typeface="Arial"/>
                <a:ea typeface="Arial"/>
                <a:cs typeface="Arial"/>
                <a:sym typeface="Arial"/>
              </a:rPr>
              <a:t>Risk Appetite Exceptions Process</a:t>
            </a:r>
            <a:endParaRPr lang="en-US" sz="1100" dirty="0">
              <a:solidFill>
                <a:schemeClr val="accent1"/>
              </a:solidFill>
            </a:endParaRPr>
          </a:p>
          <a:p>
            <a:pPr marL="0" marR="0" lvl="0" indent="0" algn="l" rtl="0">
              <a:spcBef>
                <a:spcPts val="0"/>
              </a:spcBef>
              <a:spcAft>
                <a:spcPts val="300"/>
              </a:spcAft>
              <a:buNone/>
            </a:pPr>
            <a:r>
              <a:rPr lang="en-US" sz="1100" dirty="0">
                <a:solidFill>
                  <a:schemeClr val="accent1"/>
                </a:solidFill>
              </a:rPr>
              <a:t>[organization name]’s risk appetite is intended to support strategic decision making and grow and evolve with the organization. Exceptions to the appetite will be considered on a case-by-case basis. Exceptions to the appetite must be escalated and approved by the board and may be permitted for a determined period — e.g., three to six months — or may prompt a change to [organization name]’s risk appetite and tolerances. </a:t>
            </a:r>
          </a:p>
          <a:p>
            <a:pPr marL="0" marR="0" lvl="0" indent="0" algn="l" rtl="0">
              <a:spcBef>
                <a:spcPts val="0"/>
              </a:spcBef>
              <a:spcAft>
                <a:spcPts val="300"/>
              </a:spcAft>
              <a:buNone/>
            </a:pPr>
            <a:endParaRPr lang="en-US" sz="1100" dirty="0">
              <a:solidFill>
                <a:schemeClr val="accent1"/>
              </a:solidFill>
            </a:endParaRPr>
          </a:p>
          <a:p>
            <a:pPr marL="0" marR="0" lvl="0" indent="0" algn="l" rtl="0">
              <a:spcBef>
                <a:spcPts val="0"/>
              </a:spcBef>
              <a:spcAft>
                <a:spcPts val="300"/>
              </a:spcAft>
              <a:buNone/>
            </a:pPr>
            <a:endParaRPr lang="en-US" sz="1400" b="1" dirty="0">
              <a:solidFill>
                <a:schemeClr val="accent1"/>
              </a:solidFill>
              <a:latin typeface="Arial"/>
              <a:ea typeface="Arial"/>
              <a:cs typeface="Arial"/>
              <a:sym typeface="Arial"/>
            </a:endParaRPr>
          </a:p>
        </p:txBody>
      </p:sp>
      <p:sp>
        <p:nvSpPr>
          <p:cNvPr id="24" name="Rectangle 23">
            <a:extLst>
              <a:ext uri="{FF2B5EF4-FFF2-40B4-BE49-F238E27FC236}">
                <a16:creationId xmlns:a16="http://schemas.microsoft.com/office/drawing/2014/main" id="{61F043C9-BCF7-4BDC-338F-4907760D5FA1}"/>
              </a:ext>
            </a:extLst>
          </p:cNvPr>
          <p:cNvSpPr/>
          <p:nvPr/>
        </p:nvSpPr>
        <p:spPr>
          <a:xfrm>
            <a:off x="11080956" y="2956947"/>
            <a:ext cx="648009" cy="49893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Google Shape;1806;p14">
            <a:extLst>
              <a:ext uri="{FF2B5EF4-FFF2-40B4-BE49-F238E27FC236}">
                <a16:creationId xmlns:a16="http://schemas.microsoft.com/office/drawing/2014/main" id="{E38BAD50-640B-426C-5867-D499618E550B}"/>
              </a:ext>
            </a:extLst>
          </p:cNvPr>
          <p:cNvSpPr/>
          <p:nvPr/>
        </p:nvSpPr>
        <p:spPr>
          <a:xfrm>
            <a:off x="11228752" y="3025256"/>
            <a:ext cx="306610" cy="370784"/>
          </a:xfrm>
          <a:custGeom>
            <a:avLst/>
            <a:gdLst/>
            <a:ahLst/>
            <a:cxnLst/>
            <a:rect l="l" t="t" r="r" b="b"/>
            <a:pathLst>
              <a:path w="409575" h="495300" extrusionOk="0">
                <a:moveTo>
                  <a:pt x="50768" y="134779"/>
                </a:moveTo>
                <a:lnTo>
                  <a:pt x="84963" y="100584"/>
                </a:lnTo>
                <a:lnTo>
                  <a:pt x="50768" y="66389"/>
                </a:lnTo>
                <a:lnTo>
                  <a:pt x="77724" y="39434"/>
                </a:lnTo>
                <a:lnTo>
                  <a:pt x="111919" y="73628"/>
                </a:lnTo>
                <a:lnTo>
                  <a:pt x="146113" y="39434"/>
                </a:lnTo>
                <a:lnTo>
                  <a:pt x="173069" y="66389"/>
                </a:lnTo>
                <a:lnTo>
                  <a:pt x="138874" y="100584"/>
                </a:lnTo>
                <a:lnTo>
                  <a:pt x="173069" y="134779"/>
                </a:lnTo>
                <a:lnTo>
                  <a:pt x="146113" y="161735"/>
                </a:lnTo>
                <a:lnTo>
                  <a:pt x="111919" y="127540"/>
                </a:lnTo>
                <a:lnTo>
                  <a:pt x="77724" y="161735"/>
                </a:lnTo>
                <a:lnTo>
                  <a:pt x="50768" y="134779"/>
                </a:lnTo>
                <a:close/>
                <a:moveTo>
                  <a:pt x="411099" y="87154"/>
                </a:moveTo>
                <a:lnTo>
                  <a:pt x="384143" y="114110"/>
                </a:lnTo>
                <a:lnTo>
                  <a:pt x="349377" y="79343"/>
                </a:lnTo>
                <a:lnTo>
                  <a:pt x="349377" y="268224"/>
                </a:lnTo>
                <a:lnTo>
                  <a:pt x="91821" y="268224"/>
                </a:lnTo>
                <a:lnTo>
                  <a:pt x="92678" y="360521"/>
                </a:lnTo>
                <a:cubicBezTo>
                  <a:pt x="120301" y="368713"/>
                  <a:pt x="140494" y="394240"/>
                  <a:pt x="140494" y="424434"/>
                </a:cubicBezTo>
                <a:cubicBezTo>
                  <a:pt x="140494" y="461201"/>
                  <a:pt x="110585" y="491109"/>
                  <a:pt x="73819" y="491109"/>
                </a:cubicBezTo>
                <a:cubicBezTo>
                  <a:pt x="37052" y="491109"/>
                  <a:pt x="7144" y="461201"/>
                  <a:pt x="7144" y="424434"/>
                </a:cubicBezTo>
                <a:cubicBezTo>
                  <a:pt x="7144" y="394335"/>
                  <a:pt x="27146" y="368903"/>
                  <a:pt x="54578" y="360617"/>
                </a:cubicBezTo>
                <a:lnTo>
                  <a:pt x="53340" y="230124"/>
                </a:lnTo>
                <a:lnTo>
                  <a:pt x="311277" y="230124"/>
                </a:lnTo>
                <a:lnTo>
                  <a:pt x="311277" y="81058"/>
                </a:lnTo>
                <a:lnTo>
                  <a:pt x="278321" y="114014"/>
                </a:lnTo>
                <a:lnTo>
                  <a:pt x="251365" y="87059"/>
                </a:lnTo>
                <a:lnTo>
                  <a:pt x="331184" y="7144"/>
                </a:lnTo>
                <a:lnTo>
                  <a:pt x="411099" y="87154"/>
                </a:lnTo>
                <a:close/>
                <a:moveTo>
                  <a:pt x="73819" y="395859"/>
                </a:moveTo>
                <a:cubicBezTo>
                  <a:pt x="58103" y="395859"/>
                  <a:pt x="45244" y="408718"/>
                  <a:pt x="45244" y="424434"/>
                </a:cubicBezTo>
                <a:cubicBezTo>
                  <a:pt x="45244" y="440150"/>
                  <a:pt x="58103" y="453009"/>
                  <a:pt x="73819" y="453009"/>
                </a:cubicBezTo>
                <a:cubicBezTo>
                  <a:pt x="89535" y="453009"/>
                  <a:pt x="102394" y="440150"/>
                  <a:pt x="102394" y="424434"/>
                </a:cubicBezTo>
                <a:cubicBezTo>
                  <a:pt x="102394" y="408718"/>
                  <a:pt x="89535" y="395859"/>
                  <a:pt x="73819" y="395859"/>
                </a:cubicBezTo>
                <a:close/>
                <a:moveTo>
                  <a:pt x="327565" y="344329"/>
                </a:moveTo>
                <a:lnTo>
                  <a:pt x="293370" y="378524"/>
                </a:lnTo>
                <a:lnTo>
                  <a:pt x="259175" y="344329"/>
                </a:lnTo>
                <a:lnTo>
                  <a:pt x="232220" y="371285"/>
                </a:lnTo>
                <a:lnTo>
                  <a:pt x="266414" y="405479"/>
                </a:lnTo>
                <a:lnTo>
                  <a:pt x="232220" y="439674"/>
                </a:lnTo>
                <a:lnTo>
                  <a:pt x="259175" y="466630"/>
                </a:lnTo>
                <a:lnTo>
                  <a:pt x="293370" y="432435"/>
                </a:lnTo>
                <a:lnTo>
                  <a:pt x="327565" y="466630"/>
                </a:lnTo>
                <a:lnTo>
                  <a:pt x="354521" y="439674"/>
                </a:lnTo>
                <a:lnTo>
                  <a:pt x="320326" y="405479"/>
                </a:lnTo>
                <a:lnTo>
                  <a:pt x="354521" y="371285"/>
                </a:lnTo>
                <a:lnTo>
                  <a:pt x="327565" y="344329"/>
                </a:lnTo>
                <a:close/>
              </a:path>
            </a:pathLst>
          </a:custGeom>
          <a:solidFill>
            <a:schemeClr val="bg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Tree>
    <p:extLst>
      <p:ext uri="{BB962C8B-B14F-4D97-AF65-F5344CB8AC3E}">
        <p14:creationId xmlns:p14="http://schemas.microsoft.com/office/powerpoint/2010/main" val="31420775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76"/>
        <p:cNvGrpSpPr/>
        <p:nvPr/>
      </p:nvGrpSpPr>
      <p:grpSpPr>
        <a:xfrm>
          <a:off x="0" y="0"/>
          <a:ext cx="0" cy="0"/>
          <a:chOff x="0" y="0"/>
          <a:chExt cx="0" cy="0"/>
        </a:xfrm>
      </p:grpSpPr>
      <p:sp>
        <p:nvSpPr>
          <p:cNvPr id="3" name="Rectangle 2">
            <a:extLst>
              <a:ext uri="{FF2B5EF4-FFF2-40B4-BE49-F238E27FC236}">
                <a16:creationId xmlns:a16="http://schemas.microsoft.com/office/drawing/2014/main" id="{D6D4E1A3-B6F5-2E87-C366-2B3C5E0043C5}"/>
              </a:ext>
            </a:extLst>
          </p:cNvPr>
          <p:cNvSpPr/>
          <p:nvPr/>
        </p:nvSpPr>
        <p:spPr>
          <a:xfrm>
            <a:off x="0" y="0"/>
            <a:ext cx="12192000" cy="109975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80" name="Google Shape;280;p2"/>
          <p:cNvGraphicFramePr/>
          <p:nvPr>
            <p:extLst>
              <p:ext uri="{D42A27DB-BD31-4B8C-83A1-F6EECF244321}">
                <p14:modId xmlns:p14="http://schemas.microsoft.com/office/powerpoint/2010/main" val="846470884"/>
              </p:ext>
            </p:extLst>
          </p:nvPr>
        </p:nvGraphicFramePr>
        <p:xfrm>
          <a:off x="549917" y="2186097"/>
          <a:ext cx="11181836" cy="2334082"/>
        </p:xfrm>
        <a:graphic>
          <a:graphicData uri="http://schemas.openxmlformats.org/drawingml/2006/table">
            <a:tbl>
              <a:tblPr firstRow="1" bandRow="1">
                <a:noFill/>
                <a:tableStyleId>{801994B2-E1BE-4A6F-AA77-31467FE1BB71}</a:tableStyleId>
              </a:tblPr>
              <a:tblGrid>
                <a:gridCol w="1608676">
                  <a:extLst>
                    <a:ext uri="{9D8B030D-6E8A-4147-A177-3AD203B41FA5}">
                      <a16:colId xmlns:a16="http://schemas.microsoft.com/office/drawing/2014/main" val="20000"/>
                    </a:ext>
                  </a:extLst>
                </a:gridCol>
                <a:gridCol w="1914632">
                  <a:extLst>
                    <a:ext uri="{9D8B030D-6E8A-4147-A177-3AD203B41FA5}">
                      <a16:colId xmlns:a16="http://schemas.microsoft.com/office/drawing/2014/main" val="20001"/>
                    </a:ext>
                  </a:extLst>
                </a:gridCol>
                <a:gridCol w="1914632">
                  <a:extLst>
                    <a:ext uri="{9D8B030D-6E8A-4147-A177-3AD203B41FA5}">
                      <a16:colId xmlns:a16="http://schemas.microsoft.com/office/drawing/2014/main" val="20002"/>
                    </a:ext>
                  </a:extLst>
                </a:gridCol>
                <a:gridCol w="1914632">
                  <a:extLst>
                    <a:ext uri="{9D8B030D-6E8A-4147-A177-3AD203B41FA5}">
                      <a16:colId xmlns:a16="http://schemas.microsoft.com/office/drawing/2014/main" val="20003"/>
                    </a:ext>
                  </a:extLst>
                </a:gridCol>
                <a:gridCol w="1914632">
                  <a:extLst>
                    <a:ext uri="{9D8B030D-6E8A-4147-A177-3AD203B41FA5}">
                      <a16:colId xmlns:a16="http://schemas.microsoft.com/office/drawing/2014/main" val="20004"/>
                    </a:ext>
                  </a:extLst>
                </a:gridCol>
                <a:gridCol w="1914632">
                  <a:extLst>
                    <a:ext uri="{9D8B030D-6E8A-4147-A177-3AD203B41FA5}">
                      <a16:colId xmlns:a16="http://schemas.microsoft.com/office/drawing/2014/main" val="20005"/>
                    </a:ext>
                  </a:extLst>
                </a:gridCol>
              </a:tblGrid>
              <a:tr h="466828">
                <a:tc>
                  <a:txBody>
                    <a:bodyPr/>
                    <a:lstStyle/>
                    <a:p>
                      <a:pPr marL="0" marR="0" lvl="0" indent="0" algn="ctr" rtl="0">
                        <a:spcBef>
                          <a:spcPts val="0"/>
                        </a:spcBef>
                        <a:spcAft>
                          <a:spcPts val="0"/>
                        </a:spcAft>
                        <a:buNone/>
                      </a:pPr>
                      <a:r>
                        <a:rPr lang="en-US" sz="1400" u="none" strike="noStrike" cap="none" dirty="0">
                          <a:solidFill>
                            <a:schemeClr val="lt1"/>
                          </a:solidFill>
                        </a:rPr>
                        <a:t>Rating</a:t>
                      </a:r>
                      <a:endParaRPr sz="1400" u="none" strike="noStrike" cap="none" dirty="0">
                        <a:solidFill>
                          <a:schemeClr val="lt1"/>
                        </a:solidFill>
                      </a:endParaRPr>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rgbClr val="002856"/>
                    </a:solidFill>
                  </a:tcPr>
                </a:tc>
                <a:tc>
                  <a:txBody>
                    <a:bodyPr/>
                    <a:lstStyle/>
                    <a:p>
                      <a:pPr marL="0" marR="0" lvl="0" indent="0" algn="ctr" rtl="0">
                        <a:spcBef>
                          <a:spcPts val="0"/>
                        </a:spcBef>
                        <a:spcAft>
                          <a:spcPts val="0"/>
                        </a:spcAft>
                        <a:buNone/>
                      </a:pPr>
                      <a:r>
                        <a:rPr lang="en-US" sz="1400" u="none" strike="noStrike" cap="none" dirty="0">
                          <a:solidFill>
                            <a:schemeClr val="dk1"/>
                          </a:solidFill>
                        </a:rPr>
                        <a:t>Averse</a:t>
                      </a:r>
                      <a:endParaRPr sz="1400" u="none" strike="noStrike" cap="none" dirty="0">
                        <a:solidFill>
                          <a:schemeClr val="dk1"/>
                        </a:solidFill>
                      </a:endParaRPr>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rgbClr val="E81159"/>
                    </a:solidFill>
                  </a:tcPr>
                </a:tc>
                <a:tc>
                  <a:txBody>
                    <a:bodyPr/>
                    <a:lstStyle/>
                    <a:p>
                      <a:pPr marL="0" marR="0" lvl="0" indent="0" algn="ctr" rtl="0">
                        <a:spcBef>
                          <a:spcPts val="0"/>
                        </a:spcBef>
                        <a:spcAft>
                          <a:spcPts val="0"/>
                        </a:spcAft>
                        <a:buNone/>
                      </a:pPr>
                      <a:r>
                        <a:rPr lang="en-US" sz="1400" u="none" strike="noStrike" cap="none" dirty="0">
                          <a:solidFill>
                            <a:schemeClr val="dk1"/>
                          </a:solidFill>
                        </a:rPr>
                        <a:t>Minimalistic</a:t>
                      </a:r>
                      <a:endParaRPr sz="1400" u="none" strike="noStrike" cap="none" dirty="0">
                        <a:solidFill>
                          <a:schemeClr val="dk1"/>
                        </a:solidFill>
                      </a:endParaRPr>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rgbClr val="FF540A"/>
                    </a:solidFill>
                  </a:tcPr>
                </a:tc>
                <a:tc>
                  <a:txBody>
                    <a:bodyPr/>
                    <a:lstStyle/>
                    <a:p>
                      <a:pPr marL="0" marR="0" lvl="0" indent="0" algn="ctr" rtl="0">
                        <a:spcBef>
                          <a:spcPts val="0"/>
                        </a:spcBef>
                        <a:spcAft>
                          <a:spcPts val="0"/>
                        </a:spcAft>
                        <a:buNone/>
                      </a:pPr>
                      <a:r>
                        <a:rPr lang="en-US" sz="1400" u="none" strike="noStrike" cap="none" dirty="0">
                          <a:solidFill>
                            <a:schemeClr val="dk1"/>
                          </a:solidFill>
                        </a:rPr>
                        <a:t>Cautious</a:t>
                      </a:r>
                      <a:endParaRPr sz="1400" u="none" strike="noStrike" cap="none" dirty="0">
                        <a:solidFill>
                          <a:schemeClr val="dk1"/>
                        </a:solidFill>
                      </a:endParaRPr>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rgbClr val="FEC10D"/>
                    </a:solidFill>
                  </a:tcPr>
                </a:tc>
                <a:tc>
                  <a:txBody>
                    <a:bodyPr/>
                    <a:lstStyle/>
                    <a:p>
                      <a:pPr marL="0" marR="0" lvl="0" indent="0" algn="ctr" rtl="0">
                        <a:spcBef>
                          <a:spcPts val="0"/>
                        </a:spcBef>
                        <a:spcAft>
                          <a:spcPts val="0"/>
                        </a:spcAft>
                        <a:buNone/>
                      </a:pPr>
                      <a:r>
                        <a:rPr lang="en-US" sz="1400" u="none" strike="noStrike" cap="none" dirty="0">
                          <a:solidFill>
                            <a:schemeClr val="dk1"/>
                          </a:solidFill>
                        </a:rPr>
                        <a:t>Flexible</a:t>
                      </a:r>
                      <a:endParaRPr sz="1400" u="none" strike="noStrike" cap="none" dirty="0">
                        <a:solidFill>
                          <a:schemeClr val="dk1"/>
                        </a:solidFill>
                      </a:endParaRPr>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rgbClr val="06C4B0"/>
                    </a:solidFill>
                  </a:tcPr>
                </a:tc>
                <a:tc>
                  <a:txBody>
                    <a:bodyPr/>
                    <a:lstStyle/>
                    <a:p>
                      <a:pPr marL="0" marR="0" lvl="0" indent="0" algn="ctr" rtl="0">
                        <a:spcBef>
                          <a:spcPts val="0"/>
                        </a:spcBef>
                        <a:spcAft>
                          <a:spcPts val="0"/>
                        </a:spcAft>
                        <a:buNone/>
                      </a:pPr>
                      <a:r>
                        <a:rPr lang="en-US" sz="1400" u="none" strike="noStrike" cap="none" dirty="0">
                          <a:solidFill>
                            <a:schemeClr val="tx1"/>
                          </a:solidFill>
                        </a:rPr>
                        <a:t>Open</a:t>
                      </a:r>
                      <a:endParaRPr sz="1400" u="none" strike="noStrike" cap="none" dirty="0">
                        <a:solidFill>
                          <a:schemeClr val="tx1"/>
                        </a:solidFill>
                      </a:endParaRPr>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rgbClr val="009AD7"/>
                    </a:solidFill>
                  </a:tcPr>
                </a:tc>
                <a:extLst>
                  <a:ext uri="{0D108BD9-81ED-4DB2-BD59-A6C34878D82A}">
                    <a16:rowId xmlns:a16="http://schemas.microsoft.com/office/drawing/2014/main" val="10000"/>
                  </a:ext>
                </a:extLst>
              </a:tr>
              <a:tr h="1867254">
                <a:tc>
                  <a:txBody>
                    <a:bodyPr/>
                    <a:lstStyle/>
                    <a:p>
                      <a:pPr marL="0" marR="0" lvl="0" indent="0" algn="l" rtl="0">
                        <a:spcBef>
                          <a:spcPts val="0"/>
                        </a:spcBef>
                        <a:spcAft>
                          <a:spcPts val="0"/>
                        </a:spcAft>
                        <a:buNone/>
                      </a:pPr>
                      <a:r>
                        <a:rPr lang="en-US" sz="1100" b="0" i="0" u="none" strike="noStrike" cap="none" dirty="0">
                          <a:solidFill>
                            <a:schemeClr val="lt1"/>
                          </a:solidFill>
                          <a:latin typeface="Arial"/>
                          <a:ea typeface="Arial"/>
                          <a:cs typeface="Arial"/>
                          <a:sym typeface="Arial"/>
                        </a:rPr>
                        <a:t>Risk-taking philosophy/scale definition</a:t>
                      </a:r>
                      <a:endParaRPr sz="1100" u="none" strike="noStrike" cap="none" dirty="0">
                        <a:solidFill>
                          <a:schemeClr val="lt1"/>
                        </a:solidFill>
                      </a:endParaRPr>
                    </a:p>
                  </a:txBody>
                  <a:tcPr marL="91450" marR="91450" marT="45725" marB="45725">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rgbClr val="002856"/>
                    </a:solidFill>
                  </a:tcPr>
                </a:tc>
                <a:tc>
                  <a:txBody>
                    <a:bodyPr/>
                    <a:lstStyle/>
                    <a:p>
                      <a:pPr marL="0" marR="0" lvl="0" indent="0" algn="l" rtl="0">
                        <a:spcBef>
                          <a:spcPts val="0"/>
                        </a:spcBef>
                        <a:spcAft>
                          <a:spcPts val="0"/>
                        </a:spcAft>
                        <a:buNone/>
                      </a:pPr>
                      <a:r>
                        <a:rPr lang="en-US" sz="1100" b="0" i="0" u="none" strike="noStrike" cap="none" dirty="0">
                          <a:solidFill>
                            <a:schemeClr val="dk1"/>
                          </a:solidFill>
                          <a:latin typeface="Arial"/>
                          <a:ea typeface="Arial"/>
                          <a:cs typeface="Arial"/>
                          <a:sym typeface="Arial"/>
                        </a:rPr>
                        <a:t>Not willing to accept risk (threats or opportunities)</a:t>
                      </a:r>
                      <a:endParaRPr sz="1100" u="none" strike="noStrike" cap="none" dirty="0">
                        <a:solidFill>
                          <a:schemeClr val="lt1"/>
                        </a:solidFill>
                      </a:endParaRPr>
                    </a:p>
                  </a:txBody>
                  <a:tcPr marL="91450" marR="91450" marT="45725" marB="45725">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b="0" i="0" u="none" strike="noStrike" cap="none" dirty="0">
                          <a:solidFill>
                            <a:schemeClr val="dk1"/>
                          </a:solidFill>
                          <a:latin typeface="Arial"/>
                          <a:ea typeface="Arial"/>
                          <a:cs typeface="Arial"/>
                          <a:sym typeface="Arial"/>
                        </a:rPr>
                        <a:t>Willing to accept a very limited amount of risk in situations where the benefits (opportunities) significantly outweigh the risk</a:t>
                      </a:r>
                      <a:endParaRPr sz="1100" u="none" strike="noStrike" cap="none" dirty="0">
                        <a:solidFill>
                          <a:schemeClr val="lt1"/>
                        </a:solidFill>
                      </a:endParaRPr>
                    </a:p>
                  </a:txBody>
                  <a:tcPr marL="91450" marR="91450" marT="45725" marB="45725">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b="0" i="0" u="none" strike="noStrike" cap="none" dirty="0">
                          <a:solidFill>
                            <a:schemeClr val="dk1"/>
                          </a:solidFill>
                          <a:latin typeface="Arial"/>
                          <a:ea typeface="Arial"/>
                          <a:cs typeface="Arial"/>
                          <a:sym typeface="Arial"/>
                        </a:rPr>
                        <a:t>Willing to accept some risk if heavily outweighed by the benefits (opportunities)</a:t>
                      </a:r>
                      <a:endParaRPr sz="1100" u="none" strike="noStrike" cap="none" dirty="0">
                        <a:solidFill>
                          <a:schemeClr val="lt1"/>
                        </a:solidFill>
                      </a:endParaRPr>
                    </a:p>
                  </a:txBody>
                  <a:tcPr marL="91450" marR="91450" marT="45725" marB="45725">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b="0" i="0" u="none" strike="noStrike" cap="none" dirty="0">
                          <a:solidFill>
                            <a:schemeClr val="dk1"/>
                          </a:solidFill>
                          <a:latin typeface="Arial"/>
                          <a:ea typeface="Arial"/>
                          <a:cs typeface="Arial"/>
                          <a:sym typeface="Arial"/>
                        </a:rPr>
                        <a:t>Willing to accept risk equal to the possible benefits (opportunities) and will control the negative impact</a:t>
                      </a:r>
                      <a:endParaRPr sz="1100" u="none" strike="noStrike" cap="none" dirty="0">
                        <a:solidFill>
                          <a:schemeClr val="lt1"/>
                        </a:solidFill>
                      </a:endParaRPr>
                    </a:p>
                  </a:txBody>
                  <a:tcPr marL="91450" marR="91450" marT="45725" marB="45725">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100" b="0" i="0" u="none" strike="noStrike" cap="none" dirty="0">
                          <a:solidFill>
                            <a:schemeClr val="dk1"/>
                          </a:solidFill>
                          <a:latin typeface="Arial"/>
                          <a:ea typeface="Arial"/>
                          <a:cs typeface="Arial"/>
                          <a:sym typeface="Arial"/>
                        </a:rPr>
                        <a:t>Willing to accept a high level of risk in situations with significant opportunities</a:t>
                      </a:r>
                      <a:endParaRPr sz="1100" u="none" strike="noStrike" cap="none" dirty="0">
                        <a:solidFill>
                          <a:schemeClr val="lt1"/>
                        </a:solidFill>
                      </a:endParaRPr>
                    </a:p>
                  </a:txBody>
                  <a:tcPr marL="91450" marR="91450" marT="45725" marB="45725">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bl>
          </a:graphicData>
        </a:graphic>
      </p:graphicFrame>
      <p:sp>
        <p:nvSpPr>
          <p:cNvPr id="4" name="Google Shape;279;p2">
            <a:extLst>
              <a:ext uri="{FF2B5EF4-FFF2-40B4-BE49-F238E27FC236}">
                <a16:creationId xmlns:a16="http://schemas.microsoft.com/office/drawing/2014/main" id="{0DBA2030-5826-EE97-81EE-7C5AAC7FC475}"/>
              </a:ext>
            </a:extLst>
          </p:cNvPr>
          <p:cNvSpPr txBox="1"/>
          <p:nvPr/>
        </p:nvSpPr>
        <p:spPr>
          <a:xfrm>
            <a:off x="457200" y="1312369"/>
            <a:ext cx="8114270" cy="451231"/>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lt1"/>
              </a:buClr>
              <a:buSzPts val="2500"/>
              <a:buFont typeface="Arial Black"/>
              <a:buNone/>
            </a:pPr>
            <a:r>
              <a:rPr lang="en-US" sz="1800" dirty="0">
                <a:solidFill>
                  <a:schemeClr val="accent1"/>
                </a:solidFill>
                <a:latin typeface="Arial" panose="020B0604020202020204" pitchFamily="34" charset="0"/>
                <a:ea typeface="Arial Black"/>
                <a:cs typeface="Arial" panose="020B0604020202020204" pitchFamily="34" charset="0"/>
                <a:sym typeface="Arial Black"/>
              </a:rPr>
              <a:t>The following ratings are used to articulate the level of risk appetite the board is willing to accept in relation to each appetite category:</a:t>
            </a:r>
          </a:p>
          <a:p>
            <a:pPr marL="0" marR="0" lvl="0" indent="0" algn="l" rtl="0">
              <a:lnSpc>
                <a:spcPct val="90000"/>
              </a:lnSpc>
              <a:spcBef>
                <a:spcPts val="0"/>
              </a:spcBef>
              <a:spcAft>
                <a:spcPts val="0"/>
              </a:spcAft>
              <a:buClr>
                <a:schemeClr val="lt1"/>
              </a:buClr>
              <a:buSzPts val="2500"/>
              <a:buFont typeface="Arial Black"/>
              <a:buNone/>
            </a:pPr>
            <a:endParaRPr lang="en-US" sz="1800" dirty="0">
              <a:solidFill>
                <a:schemeClr val="accent1"/>
              </a:solidFill>
              <a:latin typeface="Arial" panose="020B0604020202020204" pitchFamily="34" charset="0"/>
              <a:ea typeface="Arial Black"/>
              <a:cs typeface="Arial" panose="020B0604020202020204" pitchFamily="34" charset="0"/>
              <a:sym typeface="Arial Black"/>
            </a:endParaRPr>
          </a:p>
        </p:txBody>
      </p:sp>
      <p:sp>
        <p:nvSpPr>
          <p:cNvPr id="5" name="Google Shape;279;p2">
            <a:extLst>
              <a:ext uri="{FF2B5EF4-FFF2-40B4-BE49-F238E27FC236}">
                <a16:creationId xmlns:a16="http://schemas.microsoft.com/office/drawing/2014/main" id="{E19835D9-60FC-2430-272E-C757A095C7D8}"/>
              </a:ext>
            </a:extLst>
          </p:cNvPr>
          <p:cNvSpPr txBox="1"/>
          <p:nvPr/>
        </p:nvSpPr>
        <p:spPr>
          <a:xfrm>
            <a:off x="457200" y="361950"/>
            <a:ext cx="11274552" cy="451231"/>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lt1"/>
              </a:buClr>
              <a:buSzPts val="2500"/>
              <a:buFont typeface="Arial Black"/>
              <a:buNone/>
            </a:pPr>
            <a:r>
              <a:rPr lang="en-US" sz="2500" dirty="0">
                <a:solidFill>
                  <a:schemeClr val="lt1"/>
                </a:solidFill>
                <a:latin typeface="Arial Black"/>
                <a:ea typeface="Arial Black"/>
                <a:cs typeface="Arial Black"/>
                <a:sym typeface="Arial Black"/>
              </a:rPr>
              <a:t>Risk Appetite Ratings</a:t>
            </a:r>
          </a:p>
          <a:p>
            <a:pPr marL="0" marR="0" lvl="0" indent="0" algn="l" rtl="0">
              <a:lnSpc>
                <a:spcPct val="90000"/>
              </a:lnSpc>
              <a:spcBef>
                <a:spcPts val="0"/>
              </a:spcBef>
              <a:spcAft>
                <a:spcPts val="0"/>
              </a:spcAft>
              <a:buClr>
                <a:schemeClr val="lt1"/>
              </a:buClr>
              <a:buSzPts val="2500"/>
              <a:buFont typeface="Arial Black"/>
              <a:buNone/>
            </a:pPr>
            <a:endParaRPr lang="en-US" sz="2500" dirty="0">
              <a:solidFill>
                <a:schemeClr val="lt1"/>
              </a:solidFill>
              <a:latin typeface="Arial Black"/>
              <a:ea typeface="Arial Black"/>
              <a:cs typeface="Arial Black"/>
              <a:sym typeface="Arial Black"/>
            </a:endParaRPr>
          </a:p>
        </p:txBody>
      </p:sp>
    </p:spTree>
    <p:extLst>
      <p:ext uri="{BB962C8B-B14F-4D97-AF65-F5344CB8AC3E}">
        <p14:creationId xmlns:p14="http://schemas.microsoft.com/office/powerpoint/2010/main" val="24005235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76"/>
        <p:cNvGrpSpPr/>
        <p:nvPr/>
      </p:nvGrpSpPr>
      <p:grpSpPr>
        <a:xfrm>
          <a:off x="0" y="0"/>
          <a:ext cx="0" cy="0"/>
          <a:chOff x="0" y="0"/>
          <a:chExt cx="0" cy="0"/>
        </a:xfrm>
      </p:grpSpPr>
      <p:sp>
        <p:nvSpPr>
          <p:cNvPr id="5" name="Rectangle 4">
            <a:extLst>
              <a:ext uri="{FF2B5EF4-FFF2-40B4-BE49-F238E27FC236}">
                <a16:creationId xmlns:a16="http://schemas.microsoft.com/office/drawing/2014/main" id="{5C539A82-8487-0315-722D-C5E0BAF256B5}"/>
              </a:ext>
            </a:extLst>
          </p:cNvPr>
          <p:cNvSpPr/>
          <p:nvPr/>
        </p:nvSpPr>
        <p:spPr>
          <a:xfrm>
            <a:off x="0" y="-12879"/>
            <a:ext cx="12192000" cy="109975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9" name="Google Shape;279;p2"/>
          <p:cNvSpPr txBox="1"/>
          <p:nvPr/>
        </p:nvSpPr>
        <p:spPr>
          <a:xfrm>
            <a:off x="457200" y="371708"/>
            <a:ext cx="11274552" cy="451231"/>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lt1"/>
              </a:buClr>
              <a:buSzPts val="2500"/>
              <a:buFont typeface="Arial Black"/>
              <a:buNone/>
            </a:pPr>
            <a:r>
              <a:rPr lang="en-US" sz="2500" dirty="0">
                <a:solidFill>
                  <a:schemeClr val="lt1"/>
                </a:solidFill>
                <a:latin typeface="Arial Black"/>
                <a:ea typeface="Arial Black"/>
                <a:cs typeface="Arial Black"/>
                <a:sym typeface="Arial Black"/>
              </a:rPr>
              <a:t>KRIs and Tolerances</a:t>
            </a:r>
          </a:p>
        </p:txBody>
      </p:sp>
      <p:sp>
        <p:nvSpPr>
          <p:cNvPr id="282" name="Google Shape;282;p2"/>
          <p:cNvSpPr>
            <a:spLocks/>
          </p:cNvSpPr>
          <p:nvPr/>
        </p:nvSpPr>
        <p:spPr>
          <a:xfrm>
            <a:off x="552762" y="1970687"/>
            <a:ext cx="10589855" cy="4127173"/>
          </a:xfrm>
          <a:prstGeom prst="rect">
            <a:avLst/>
          </a:prstGeom>
          <a:solidFill>
            <a:schemeClr val="bg1">
              <a:lumMod val="95000"/>
            </a:schemeClr>
          </a:solidFill>
          <a:ln w="12700" cap="flat" cmpd="sng">
            <a:no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4" name="Google Shape;279;p2">
            <a:extLst>
              <a:ext uri="{FF2B5EF4-FFF2-40B4-BE49-F238E27FC236}">
                <a16:creationId xmlns:a16="http://schemas.microsoft.com/office/drawing/2014/main" id="{0DBA2030-5826-EE97-81EE-7C5AAC7FC475}"/>
              </a:ext>
            </a:extLst>
          </p:cNvPr>
          <p:cNvSpPr txBox="1"/>
          <p:nvPr/>
        </p:nvSpPr>
        <p:spPr>
          <a:xfrm>
            <a:off x="457200" y="1303164"/>
            <a:ext cx="8114270" cy="451231"/>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lt1"/>
              </a:buClr>
              <a:buSzPts val="2500"/>
              <a:buFont typeface="Arial Black"/>
              <a:buNone/>
            </a:pPr>
            <a:r>
              <a:rPr lang="en-US" sz="1800" dirty="0">
                <a:solidFill>
                  <a:schemeClr val="accent1"/>
                </a:solidFill>
                <a:latin typeface="Arial" panose="020B0604020202020204" pitchFamily="34" charset="0"/>
                <a:ea typeface="Arial Black"/>
                <a:cs typeface="Arial" panose="020B0604020202020204" pitchFamily="34" charset="0"/>
                <a:sym typeface="Arial Black"/>
              </a:rPr>
              <a:t>Key risk indicators (KRIs) and tolerances are used to measure adherence to risk appetite. Risk tolerances are divided into the following categories:</a:t>
            </a:r>
          </a:p>
        </p:txBody>
      </p:sp>
      <p:cxnSp>
        <p:nvCxnSpPr>
          <p:cNvPr id="3" name="Straight Connector 2">
            <a:extLst>
              <a:ext uri="{FF2B5EF4-FFF2-40B4-BE49-F238E27FC236}">
                <a16:creationId xmlns:a16="http://schemas.microsoft.com/office/drawing/2014/main" id="{F4BB5C7E-1495-5171-4519-EE72229F7660}"/>
              </a:ext>
            </a:extLst>
          </p:cNvPr>
          <p:cNvCxnSpPr>
            <a:cxnSpLocks/>
          </p:cNvCxnSpPr>
          <p:nvPr/>
        </p:nvCxnSpPr>
        <p:spPr>
          <a:xfrm>
            <a:off x="2610323" y="4722031"/>
            <a:ext cx="7258506" cy="0"/>
          </a:xfrm>
          <a:prstGeom prst="line">
            <a:avLst/>
          </a:prstGeom>
          <a:ln w="190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04620F14-76BF-FED4-42AB-43DDD1CF17F6}"/>
              </a:ext>
            </a:extLst>
          </p:cNvPr>
          <p:cNvCxnSpPr>
            <a:cxnSpLocks/>
          </p:cNvCxnSpPr>
          <p:nvPr/>
        </p:nvCxnSpPr>
        <p:spPr>
          <a:xfrm>
            <a:off x="2610323" y="4350071"/>
            <a:ext cx="6504474" cy="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E82FACF7-C5AA-BCFE-B56E-B44465266A00}"/>
              </a:ext>
            </a:extLst>
          </p:cNvPr>
          <p:cNvSpPr/>
          <p:nvPr/>
        </p:nvSpPr>
        <p:spPr>
          <a:xfrm>
            <a:off x="2881139" y="4095096"/>
            <a:ext cx="766800" cy="636104"/>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a:extLst>
              <a:ext uri="{FF2B5EF4-FFF2-40B4-BE49-F238E27FC236}">
                <a16:creationId xmlns:a16="http://schemas.microsoft.com/office/drawing/2014/main" id="{85BC9AAA-07F0-11D4-DC68-74CA670BB162}"/>
              </a:ext>
            </a:extLst>
          </p:cNvPr>
          <p:cNvCxnSpPr>
            <a:cxnSpLocks/>
          </p:cNvCxnSpPr>
          <p:nvPr/>
        </p:nvCxnSpPr>
        <p:spPr>
          <a:xfrm>
            <a:off x="2610323" y="3908370"/>
            <a:ext cx="6366409" cy="0"/>
          </a:xfrm>
          <a:prstGeom prst="line">
            <a:avLst/>
          </a:prstGeom>
          <a:ln w="19050">
            <a:solidFill>
              <a:schemeClr val="accent4"/>
            </a:solidFill>
            <a:prstDash val="dash"/>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0CA5CEC0-0034-6D14-0D12-ED814829A70F}"/>
              </a:ext>
            </a:extLst>
          </p:cNvPr>
          <p:cNvCxnSpPr>
            <a:cxnSpLocks/>
          </p:cNvCxnSpPr>
          <p:nvPr/>
        </p:nvCxnSpPr>
        <p:spPr>
          <a:xfrm>
            <a:off x="2610323" y="3094709"/>
            <a:ext cx="6366409" cy="0"/>
          </a:xfrm>
          <a:prstGeom prst="line">
            <a:avLst/>
          </a:prstGeom>
          <a:ln w="19050">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FA74D01B-55B8-EABD-1336-7224E2473351}"/>
              </a:ext>
            </a:extLst>
          </p:cNvPr>
          <p:cNvSpPr/>
          <p:nvPr/>
        </p:nvSpPr>
        <p:spPr>
          <a:xfrm>
            <a:off x="4494795" y="3370310"/>
            <a:ext cx="766800" cy="1351721"/>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406F42A2-A8E7-A568-88FF-8815A60DA3A4}"/>
              </a:ext>
            </a:extLst>
          </p:cNvPr>
          <p:cNvSpPr/>
          <p:nvPr/>
        </p:nvSpPr>
        <p:spPr>
          <a:xfrm>
            <a:off x="6120230" y="2800470"/>
            <a:ext cx="766800" cy="1921562"/>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8EFAEE2E-6277-23C6-2009-F042A3E26A71}"/>
              </a:ext>
            </a:extLst>
          </p:cNvPr>
          <p:cNvCxnSpPr>
            <a:cxnSpLocks/>
          </p:cNvCxnSpPr>
          <p:nvPr/>
        </p:nvCxnSpPr>
        <p:spPr>
          <a:xfrm>
            <a:off x="2610323" y="2676254"/>
            <a:ext cx="6487406" cy="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08DDAA2C-1EE3-1BF9-4D10-58E22D373CD0}"/>
              </a:ext>
            </a:extLst>
          </p:cNvPr>
          <p:cNvCxnSpPr>
            <a:cxnSpLocks/>
          </p:cNvCxnSpPr>
          <p:nvPr/>
        </p:nvCxnSpPr>
        <p:spPr>
          <a:xfrm>
            <a:off x="9097729" y="2676254"/>
            <a:ext cx="0" cy="1673817"/>
          </a:xfrm>
          <a:prstGeom prst="straightConnector1">
            <a:avLst/>
          </a:prstGeom>
          <a:ln w="12700">
            <a:solidFill>
              <a:schemeClr val="accent2"/>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0" name="Google Shape;279;p2">
            <a:extLst>
              <a:ext uri="{FF2B5EF4-FFF2-40B4-BE49-F238E27FC236}">
                <a16:creationId xmlns:a16="http://schemas.microsoft.com/office/drawing/2014/main" id="{444C0CA7-FB2B-91A7-49C1-AE6599278E0B}"/>
              </a:ext>
            </a:extLst>
          </p:cNvPr>
          <p:cNvSpPr txBox="1"/>
          <p:nvPr/>
        </p:nvSpPr>
        <p:spPr>
          <a:xfrm>
            <a:off x="9114797" y="3330345"/>
            <a:ext cx="1704109" cy="451231"/>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lt1"/>
              </a:buClr>
              <a:buSzPts val="2500"/>
              <a:buFont typeface="Arial Black"/>
              <a:buNone/>
            </a:pPr>
            <a:r>
              <a:rPr lang="en-US" sz="1100" b="1" dirty="0">
                <a:solidFill>
                  <a:schemeClr val="accent2"/>
                </a:solidFill>
                <a:latin typeface="Arial" panose="020B0604020202020204" pitchFamily="34" charset="0"/>
                <a:ea typeface="Arial Black"/>
                <a:cs typeface="Arial" panose="020B0604020202020204" pitchFamily="34" charset="0"/>
                <a:sym typeface="Arial Black"/>
              </a:rPr>
              <a:t>Acceptable range for risk tolerance</a:t>
            </a:r>
          </a:p>
        </p:txBody>
      </p:sp>
      <p:sp>
        <p:nvSpPr>
          <p:cNvPr id="21" name="Google Shape;279;p2">
            <a:extLst>
              <a:ext uri="{FF2B5EF4-FFF2-40B4-BE49-F238E27FC236}">
                <a16:creationId xmlns:a16="http://schemas.microsoft.com/office/drawing/2014/main" id="{F61BD4AB-A876-4B6A-8A19-0E82C10C9245}"/>
              </a:ext>
            </a:extLst>
          </p:cNvPr>
          <p:cNvSpPr txBox="1"/>
          <p:nvPr/>
        </p:nvSpPr>
        <p:spPr>
          <a:xfrm>
            <a:off x="2382186" y="4774540"/>
            <a:ext cx="1766196" cy="1539612"/>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0"/>
              </a:spcBef>
              <a:spcAft>
                <a:spcPts val="0"/>
              </a:spcAft>
              <a:buClr>
                <a:schemeClr val="lt1"/>
              </a:buClr>
              <a:buSzPts val="2500"/>
              <a:buFont typeface="Arial Black"/>
              <a:buNone/>
            </a:pPr>
            <a:r>
              <a:rPr lang="en-US" sz="1100" b="1" dirty="0">
                <a:solidFill>
                  <a:schemeClr val="tx1"/>
                </a:solidFill>
                <a:latin typeface="Arial" panose="020B0604020202020204" pitchFamily="34" charset="0"/>
                <a:ea typeface="Arial Black"/>
                <a:cs typeface="Arial" panose="020B0604020202020204" pitchFamily="34" charset="0"/>
                <a:sym typeface="Arial Black"/>
              </a:rPr>
              <a:t>Objective under threat</a:t>
            </a:r>
            <a:endParaRPr lang="en-US" sz="1100" dirty="0">
              <a:solidFill>
                <a:schemeClr val="tx1"/>
              </a:solidFill>
              <a:latin typeface="Arial" panose="020B0604020202020204" pitchFamily="34" charset="0"/>
              <a:ea typeface="Arial Black"/>
              <a:cs typeface="Arial" panose="020B0604020202020204" pitchFamily="34" charset="0"/>
              <a:sym typeface="Arial Black"/>
            </a:endParaRPr>
          </a:p>
          <a:p>
            <a:pPr marL="0" marR="0" lvl="0" indent="0" algn="ctr" rtl="0">
              <a:lnSpc>
                <a:spcPct val="90000"/>
              </a:lnSpc>
              <a:spcBef>
                <a:spcPts val="0"/>
              </a:spcBef>
              <a:spcAft>
                <a:spcPts val="0"/>
              </a:spcAft>
              <a:buClr>
                <a:schemeClr val="lt1"/>
              </a:buClr>
              <a:buSzPts val="2500"/>
              <a:buFont typeface="Arial Black"/>
              <a:buNone/>
            </a:pPr>
            <a:r>
              <a:rPr lang="en-US" sz="1100" dirty="0">
                <a:solidFill>
                  <a:schemeClr val="tx1"/>
                </a:solidFill>
                <a:latin typeface="Arial" panose="020B0604020202020204" pitchFamily="34" charset="0"/>
                <a:ea typeface="Arial Black"/>
                <a:cs typeface="Arial" panose="020B0604020202020204" pitchFamily="34" charset="0"/>
                <a:sym typeface="Arial Black"/>
              </a:rPr>
              <a:t>Risk profile is less than the lower trigger. Corrective action is needed promptly. </a:t>
            </a:r>
          </a:p>
        </p:txBody>
      </p:sp>
      <p:sp>
        <p:nvSpPr>
          <p:cNvPr id="22" name="Google Shape;279;p2">
            <a:extLst>
              <a:ext uri="{FF2B5EF4-FFF2-40B4-BE49-F238E27FC236}">
                <a16:creationId xmlns:a16="http://schemas.microsoft.com/office/drawing/2014/main" id="{0283AB21-6C1B-688B-417B-343C15C0BF52}"/>
              </a:ext>
            </a:extLst>
          </p:cNvPr>
          <p:cNvSpPr txBox="1"/>
          <p:nvPr/>
        </p:nvSpPr>
        <p:spPr>
          <a:xfrm>
            <a:off x="4123970" y="4774540"/>
            <a:ext cx="1485461" cy="1539612"/>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0"/>
              </a:spcBef>
              <a:spcAft>
                <a:spcPts val="0"/>
              </a:spcAft>
              <a:buClr>
                <a:schemeClr val="lt1"/>
              </a:buClr>
              <a:buSzPts val="2500"/>
              <a:buFont typeface="Arial Black"/>
              <a:buNone/>
            </a:pPr>
            <a:r>
              <a:rPr lang="en-US" sz="1100" b="1" dirty="0">
                <a:solidFill>
                  <a:schemeClr val="tx1"/>
                </a:solidFill>
                <a:latin typeface="Arial" panose="020B0604020202020204" pitchFamily="34" charset="0"/>
                <a:ea typeface="Arial Black"/>
                <a:cs typeface="Arial" panose="020B0604020202020204" pitchFamily="34" charset="0"/>
                <a:sym typeface="Arial Black"/>
              </a:rPr>
              <a:t>Desired range </a:t>
            </a:r>
          </a:p>
          <a:p>
            <a:pPr marL="0" marR="0" lvl="0" indent="0" algn="ctr" rtl="0">
              <a:lnSpc>
                <a:spcPct val="90000"/>
              </a:lnSpc>
              <a:spcBef>
                <a:spcPts val="0"/>
              </a:spcBef>
              <a:spcAft>
                <a:spcPts val="0"/>
              </a:spcAft>
              <a:buClr>
                <a:schemeClr val="lt1"/>
              </a:buClr>
              <a:buSzPts val="2500"/>
              <a:buFont typeface="Arial Black"/>
              <a:buNone/>
            </a:pPr>
            <a:r>
              <a:rPr lang="en-US" sz="1100" dirty="0">
                <a:solidFill>
                  <a:schemeClr val="tx1"/>
                </a:solidFill>
                <a:latin typeface="Arial" panose="020B0604020202020204" pitchFamily="34" charset="0"/>
                <a:ea typeface="Arial Black"/>
                <a:cs typeface="Arial" panose="020B0604020202020204" pitchFamily="34" charset="0"/>
                <a:sym typeface="Arial Black"/>
              </a:rPr>
              <a:t>Risk profile is between the upper and lower limit. This is the optimal range</a:t>
            </a:r>
            <a:r>
              <a:rPr lang="en-US" sz="1100" b="1" dirty="0">
                <a:solidFill>
                  <a:schemeClr val="tx1"/>
                </a:solidFill>
                <a:latin typeface="Arial" panose="020B0604020202020204" pitchFamily="34" charset="0"/>
                <a:ea typeface="Arial Black"/>
                <a:cs typeface="Arial" panose="020B0604020202020204" pitchFamily="34" charset="0"/>
                <a:sym typeface="Arial Black"/>
              </a:rPr>
              <a:t>. </a:t>
            </a:r>
            <a:endParaRPr lang="en-US" sz="1100" dirty="0">
              <a:solidFill>
                <a:schemeClr val="tx1"/>
              </a:solidFill>
              <a:latin typeface="Arial" panose="020B0604020202020204" pitchFamily="34" charset="0"/>
              <a:ea typeface="Arial Black"/>
              <a:cs typeface="Arial" panose="020B0604020202020204" pitchFamily="34" charset="0"/>
              <a:sym typeface="Arial Black"/>
            </a:endParaRPr>
          </a:p>
        </p:txBody>
      </p:sp>
      <p:sp>
        <p:nvSpPr>
          <p:cNvPr id="23" name="Google Shape;279;p2">
            <a:extLst>
              <a:ext uri="{FF2B5EF4-FFF2-40B4-BE49-F238E27FC236}">
                <a16:creationId xmlns:a16="http://schemas.microsoft.com/office/drawing/2014/main" id="{91DEA2AD-4DD6-EDD9-5C53-8A3D0D4CBA0C}"/>
              </a:ext>
            </a:extLst>
          </p:cNvPr>
          <p:cNvSpPr txBox="1"/>
          <p:nvPr/>
        </p:nvSpPr>
        <p:spPr>
          <a:xfrm>
            <a:off x="5609431" y="4774540"/>
            <a:ext cx="1791581" cy="1539612"/>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0"/>
              </a:spcBef>
              <a:spcAft>
                <a:spcPts val="0"/>
              </a:spcAft>
              <a:buClr>
                <a:schemeClr val="lt1"/>
              </a:buClr>
              <a:buSzPts val="2500"/>
              <a:buFont typeface="Arial Black"/>
              <a:buNone/>
            </a:pPr>
            <a:r>
              <a:rPr lang="en-US" sz="1100" b="1" dirty="0">
                <a:solidFill>
                  <a:schemeClr val="tx1"/>
                </a:solidFill>
                <a:latin typeface="Arial" panose="020B0604020202020204" pitchFamily="34" charset="0"/>
                <a:ea typeface="Arial Black"/>
                <a:cs typeface="Arial" panose="020B0604020202020204" pitchFamily="34" charset="0"/>
                <a:sym typeface="Arial Black"/>
              </a:rPr>
              <a:t>Escalation</a:t>
            </a:r>
            <a:endParaRPr lang="en-US" sz="1100" dirty="0">
              <a:solidFill>
                <a:schemeClr val="tx1"/>
              </a:solidFill>
              <a:latin typeface="Arial" panose="020B0604020202020204" pitchFamily="34" charset="0"/>
              <a:ea typeface="Arial Black"/>
              <a:cs typeface="Arial" panose="020B0604020202020204" pitchFamily="34" charset="0"/>
              <a:sym typeface="Arial Black"/>
            </a:endParaRPr>
          </a:p>
          <a:p>
            <a:pPr marL="0" marR="0" lvl="0" indent="0" algn="ctr" rtl="0">
              <a:lnSpc>
                <a:spcPct val="90000"/>
              </a:lnSpc>
              <a:spcBef>
                <a:spcPts val="0"/>
              </a:spcBef>
              <a:spcAft>
                <a:spcPts val="0"/>
              </a:spcAft>
              <a:buClr>
                <a:schemeClr val="lt1"/>
              </a:buClr>
              <a:buSzPts val="2500"/>
              <a:buFont typeface="Arial Black"/>
              <a:buNone/>
            </a:pPr>
            <a:r>
              <a:rPr lang="en-US" sz="1100" dirty="0">
                <a:solidFill>
                  <a:schemeClr val="tx1"/>
                </a:solidFill>
                <a:latin typeface="Arial" panose="020B0604020202020204" pitchFamily="34" charset="0"/>
                <a:ea typeface="Arial Black"/>
                <a:cs typeface="Arial" panose="020B0604020202020204" pitchFamily="34" charset="0"/>
                <a:sym typeface="Arial Black"/>
              </a:rPr>
              <a:t>Risk profile is between the upper trigger and limit. Corrective action is</a:t>
            </a:r>
          </a:p>
          <a:p>
            <a:pPr marL="0" marR="0" lvl="0" indent="0" algn="ctr" rtl="0">
              <a:lnSpc>
                <a:spcPct val="90000"/>
              </a:lnSpc>
              <a:spcBef>
                <a:spcPts val="0"/>
              </a:spcBef>
              <a:spcAft>
                <a:spcPts val="0"/>
              </a:spcAft>
              <a:buClr>
                <a:schemeClr val="lt1"/>
              </a:buClr>
              <a:buSzPts val="2500"/>
              <a:buFont typeface="Arial Black"/>
              <a:buNone/>
            </a:pPr>
            <a:r>
              <a:rPr lang="en-US" sz="1100" dirty="0">
                <a:solidFill>
                  <a:schemeClr val="tx1"/>
                </a:solidFill>
                <a:latin typeface="Arial" panose="020B0604020202020204" pitchFamily="34" charset="0"/>
                <a:ea typeface="Arial Black"/>
                <a:cs typeface="Arial" panose="020B0604020202020204" pitchFamily="34" charset="0"/>
                <a:sym typeface="Arial Black"/>
              </a:rPr>
              <a:t>needed promptly.</a:t>
            </a:r>
          </a:p>
        </p:txBody>
      </p:sp>
      <p:sp>
        <p:nvSpPr>
          <p:cNvPr id="24" name="Google Shape;279;p2">
            <a:extLst>
              <a:ext uri="{FF2B5EF4-FFF2-40B4-BE49-F238E27FC236}">
                <a16:creationId xmlns:a16="http://schemas.microsoft.com/office/drawing/2014/main" id="{96CAC863-FCFD-CFD5-957A-855A44D6C0F6}"/>
              </a:ext>
            </a:extLst>
          </p:cNvPr>
          <p:cNvSpPr txBox="1"/>
          <p:nvPr/>
        </p:nvSpPr>
        <p:spPr>
          <a:xfrm>
            <a:off x="7433855" y="4774540"/>
            <a:ext cx="1595712" cy="1539612"/>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0"/>
              </a:spcBef>
              <a:spcAft>
                <a:spcPts val="0"/>
              </a:spcAft>
              <a:buClr>
                <a:schemeClr val="lt1"/>
              </a:buClr>
              <a:buSzPts val="2500"/>
              <a:buFont typeface="Arial Black"/>
              <a:buNone/>
            </a:pPr>
            <a:r>
              <a:rPr lang="en-US" sz="1100" b="1" dirty="0">
                <a:solidFill>
                  <a:schemeClr val="tx1"/>
                </a:solidFill>
                <a:latin typeface="Arial" panose="020B0604020202020204" pitchFamily="34" charset="0"/>
                <a:ea typeface="Arial Black"/>
                <a:cs typeface="Arial" panose="020B0604020202020204" pitchFamily="34" charset="0"/>
                <a:sym typeface="Arial Black"/>
              </a:rPr>
              <a:t>Objective under threat</a:t>
            </a:r>
            <a:endParaRPr lang="en-US" sz="1100" dirty="0">
              <a:solidFill>
                <a:schemeClr val="tx1"/>
              </a:solidFill>
              <a:latin typeface="Arial" panose="020B0604020202020204" pitchFamily="34" charset="0"/>
              <a:ea typeface="Arial Black"/>
              <a:cs typeface="Arial" panose="020B0604020202020204" pitchFamily="34" charset="0"/>
              <a:sym typeface="Arial Black"/>
            </a:endParaRPr>
          </a:p>
          <a:p>
            <a:pPr marL="0" marR="0" lvl="0" indent="0" algn="ctr" rtl="0">
              <a:lnSpc>
                <a:spcPct val="90000"/>
              </a:lnSpc>
              <a:spcBef>
                <a:spcPts val="0"/>
              </a:spcBef>
              <a:spcAft>
                <a:spcPts val="0"/>
              </a:spcAft>
              <a:buClr>
                <a:schemeClr val="lt1"/>
              </a:buClr>
              <a:buSzPts val="2500"/>
              <a:buFont typeface="Arial Black"/>
              <a:buNone/>
            </a:pPr>
            <a:r>
              <a:rPr lang="en-US" sz="1100" dirty="0">
                <a:solidFill>
                  <a:schemeClr val="tx1"/>
                </a:solidFill>
                <a:latin typeface="Arial" panose="020B0604020202020204" pitchFamily="34" charset="0"/>
                <a:ea typeface="Arial Black"/>
                <a:cs typeface="Arial" panose="020B0604020202020204" pitchFamily="34" charset="0"/>
                <a:sym typeface="Arial Black"/>
              </a:rPr>
              <a:t>Risk profile exceeds the upper limit. Corrective action</a:t>
            </a:r>
            <a:br>
              <a:rPr lang="en-US" sz="1100" dirty="0">
                <a:solidFill>
                  <a:schemeClr val="tx1"/>
                </a:solidFill>
                <a:latin typeface="Arial" panose="020B0604020202020204" pitchFamily="34" charset="0"/>
                <a:ea typeface="Arial Black"/>
                <a:cs typeface="Arial" panose="020B0604020202020204" pitchFamily="34" charset="0"/>
                <a:sym typeface="Arial Black"/>
              </a:rPr>
            </a:br>
            <a:r>
              <a:rPr lang="en-US" sz="1100" dirty="0">
                <a:solidFill>
                  <a:schemeClr val="tx1"/>
                </a:solidFill>
                <a:latin typeface="Arial" panose="020B0604020202020204" pitchFamily="34" charset="0"/>
                <a:ea typeface="Arial Black"/>
                <a:cs typeface="Arial" panose="020B0604020202020204" pitchFamily="34" charset="0"/>
                <a:sym typeface="Arial Black"/>
              </a:rPr>
              <a:t>must be taken. </a:t>
            </a:r>
          </a:p>
        </p:txBody>
      </p:sp>
      <p:sp>
        <p:nvSpPr>
          <p:cNvPr id="25" name="Google Shape;279;p2">
            <a:extLst>
              <a:ext uri="{FF2B5EF4-FFF2-40B4-BE49-F238E27FC236}">
                <a16:creationId xmlns:a16="http://schemas.microsoft.com/office/drawing/2014/main" id="{F051A963-DD72-9E58-E2E3-EC4EB1CCBCCD}"/>
              </a:ext>
            </a:extLst>
          </p:cNvPr>
          <p:cNvSpPr txBox="1"/>
          <p:nvPr/>
        </p:nvSpPr>
        <p:spPr>
          <a:xfrm>
            <a:off x="440305" y="2476340"/>
            <a:ext cx="2005715" cy="324130"/>
          </a:xfrm>
          <a:prstGeom prst="rect">
            <a:avLst/>
          </a:prstGeom>
          <a:noFill/>
          <a:ln>
            <a:noFill/>
          </a:ln>
        </p:spPr>
        <p:txBody>
          <a:bodyPr spcFirstLastPara="1" wrap="square" lIns="91425" tIns="45700" rIns="91425" bIns="45700" anchor="ctr" anchorCtr="0">
            <a:noAutofit/>
          </a:bodyPr>
          <a:lstStyle/>
          <a:p>
            <a:pPr marL="0" marR="0" lvl="0" indent="0" algn="r" rtl="0">
              <a:lnSpc>
                <a:spcPct val="90000"/>
              </a:lnSpc>
              <a:spcBef>
                <a:spcPts val="0"/>
              </a:spcBef>
              <a:spcAft>
                <a:spcPts val="0"/>
              </a:spcAft>
              <a:buClr>
                <a:schemeClr val="lt1"/>
              </a:buClr>
              <a:buSzPts val="2500"/>
              <a:buFont typeface="Arial Black"/>
              <a:buNone/>
            </a:pPr>
            <a:r>
              <a:rPr lang="en-US" sz="1100" dirty="0">
                <a:solidFill>
                  <a:schemeClr val="tx1"/>
                </a:solidFill>
                <a:latin typeface="Arial" panose="020B0604020202020204" pitchFamily="34" charset="0"/>
                <a:ea typeface="Arial Black"/>
                <a:cs typeface="Arial" panose="020B0604020202020204" pitchFamily="34" charset="0"/>
                <a:sym typeface="Arial Black"/>
              </a:rPr>
              <a:t>Upper tolerance threshold</a:t>
            </a:r>
          </a:p>
        </p:txBody>
      </p:sp>
      <p:sp>
        <p:nvSpPr>
          <p:cNvPr id="26" name="Google Shape;279;p2">
            <a:extLst>
              <a:ext uri="{FF2B5EF4-FFF2-40B4-BE49-F238E27FC236}">
                <a16:creationId xmlns:a16="http://schemas.microsoft.com/office/drawing/2014/main" id="{FBFFCF4E-A6BF-59CF-4476-56FEC6FCF195}"/>
              </a:ext>
            </a:extLst>
          </p:cNvPr>
          <p:cNvSpPr txBox="1"/>
          <p:nvPr/>
        </p:nvSpPr>
        <p:spPr>
          <a:xfrm>
            <a:off x="440305" y="2947978"/>
            <a:ext cx="2005715" cy="324130"/>
          </a:xfrm>
          <a:prstGeom prst="rect">
            <a:avLst/>
          </a:prstGeom>
          <a:noFill/>
          <a:ln>
            <a:noFill/>
          </a:ln>
        </p:spPr>
        <p:txBody>
          <a:bodyPr spcFirstLastPara="1" wrap="square" lIns="91425" tIns="45700" rIns="91425" bIns="45700" anchor="ctr" anchorCtr="0">
            <a:noAutofit/>
          </a:bodyPr>
          <a:lstStyle/>
          <a:p>
            <a:pPr marL="0" marR="0" lvl="0" indent="0" algn="r" rtl="0">
              <a:lnSpc>
                <a:spcPct val="90000"/>
              </a:lnSpc>
              <a:spcBef>
                <a:spcPts val="0"/>
              </a:spcBef>
              <a:spcAft>
                <a:spcPts val="0"/>
              </a:spcAft>
              <a:buClr>
                <a:schemeClr val="lt1"/>
              </a:buClr>
              <a:buSzPts val="2500"/>
              <a:buFont typeface="Arial Black"/>
              <a:buNone/>
            </a:pPr>
            <a:r>
              <a:rPr lang="en-US" sz="1100" dirty="0">
                <a:solidFill>
                  <a:schemeClr val="tx1"/>
                </a:solidFill>
                <a:latin typeface="Arial" panose="020B0604020202020204" pitchFamily="34" charset="0"/>
                <a:ea typeface="Arial Black"/>
                <a:cs typeface="Arial" panose="020B0604020202020204" pitchFamily="34" charset="0"/>
                <a:sym typeface="Arial Black"/>
              </a:rPr>
              <a:t>Upper tolerance trigger</a:t>
            </a:r>
          </a:p>
        </p:txBody>
      </p:sp>
      <p:sp>
        <p:nvSpPr>
          <p:cNvPr id="27" name="Google Shape;279;p2">
            <a:extLst>
              <a:ext uri="{FF2B5EF4-FFF2-40B4-BE49-F238E27FC236}">
                <a16:creationId xmlns:a16="http://schemas.microsoft.com/office/drawing/2014/main" id="{099C8B6B-6073-6111-1E93-30593A6BFCB9}"/>
              </a:ext>
            </a:extLst>
          </p:cNvPr>
          <p:cNvSpPr txBox="1"/>
          <p:nvPr/>
        </p:nvSpPr>
        <p:spPr>
          <a:xfrm>
            <a:off x="440305" y="3381114"/>
            <a:ext cx="2005715" cy="324130"/>
          </a:xfrm>
          <a:prstGeom prst="rect">
            <a:avLst/>
          </a:prstGeom>
          <a:noFill/>
          <a:ln>
            <a:noFill/>
          </a:ln>
        </p:spPr>
        <p:txBody>
          <a:bodyPr spcFirstLastPara="1" wrap="square" lIns="91425" tIns="45700" rIns="91425" bIns="45700" anchor="ctr" anchorCtr="0">
            <a:noAutofit/>
          </a:bodyPr>
          <a:lstStyle/>
          <a:p>
            <a:pPr marL="0" marR="0" lvl="0" indent="0" algn="r" rtl="0">
              <a:lnSpc>
                <a:spcPct val="90000"/>
              </a:lnSpc>
              <a:spcBef>
                <a:spcPts val="0"/>
              </a:spcBef>
              <a:spcAft>
                <a:spcPts val="0"/>
              </a:spcAft>
              <a:buClr>
                <a:schemeClr val="lt1"/>
              </a:buClr>
              <a:buSzPts val="2500"/>
              <a:buFont typeface="Arial Black"/>
              <a:buNone/>
            </a:pPr>
            <a:r>
              <a:rPr lang="en-US" sz="1100" b="1" dirty="0">
                <a:solidFill>
                  <a:schemeClr val="tx1"/>
                </a:solidFill>
                <a:latin typeface="Arial" panose="020B0604020202020204" pitchFamily="34" charset="0"/>
                <a:ea typeface="Arial Black"/>
                <a:cs typeface="Arial" panose="020B0604020202020204" pitchFamily="34" charset="0"/>
                <a:sym typeface="Arial Black"/>
              </a:rPr>
              <a:t>Risk appetite</a:t>
            </a:r>
          </a:p>
        </p:txBody>
      </p:sp>
      <p:sp>
        <p:nvSpPr>
          <p:cNvPr id="28" name="Google Shape;279;p2">
            <a:extLst>
              <a:ext uri="{FF2B5EF4-FFF2-40B4-BE49-F238E27FC236}">
                <a16:creationId xmlns:a16="http://schemas.microsoft.com/office/drawing/2014/main" id="{5B52AC7C-6145-E9EC-DA14-FD8A32B531F5}"/>
              </a:ext>
            </a:extLst>
          </p:cNvPr>
          <p:cNvSpPr txBox="1"/>
          <p:nvPr/>
        </p:nvSpPr>
        <p:spPr>
          <a:xfrm>
            <a:off x="440305" y="3727625"/>
            <a:ext cx="2005715" cy="324130"/>
          </a:xfrm>
          <a:prstGeom prst="rect">
            <a:avLst/>
          </a:prstGeom>
          <a:noFill/>
          <a:ln>
            <a:noFill/>
          </a:ln>
        </p:spPr>
        <p:txBody>
          <a:bodyPr spcFirstLastPara="1" wrap="square" lIns="91425" tIns="45700" rIns="91425" bIns="45700" anchor="ctr" anchorCtr="0">
            <a:noAutofit/>
          </a:bodyPr>
          <a:lstStyle/>
          <a:p>
            <a:pPr marL="0" marR="0" lvl="0" indent="0" algn="r" rtl="0">
              <a:lnSpc>
                <a:spcPct val="90000"/>
              </a:lnSpc>
              <a:spcBef>
                <a:spcPts val="0"/>
              </a:spcBef>
              <a:spcAft>
                <a:spcPts val="0"/>
              </a:spcAft>
              <a:buClr>
                <a:schemeClr val="lt1"/>
              </a:buClr>
              <a:buSzPts val="2500"/>
              <a:buFont typeface="Arial Black"/>
              <a:buNone/>
            </a:pPr>
            <a:r>
              <a:rPr lang="en-US" sz="1100" dirty="0">
                <a:solidFill>
                  <a:schemeClr val="tx1"/>
                </a:solidFill>
                <a:latin typeface="Arial" panose="020B0604020202020204" pitchFamily="34" charset="0"/>
                <a:ea typeface="Arial Black"/>
                <a:cs typeface="Arial" panose="020B0604020202020204" pitchFamily="34" charset="0"/>
                <a:sym typeface="Arial Black"/>
              </a:rPr>
              <a:t>Lower tolerance trigger</a:t>
            </a:r>
          </a:p>
        </p:txBody>
      </p:sp>
      <p:sp>
        <p:nvSpPr>
          <p:cNvPr id="29" name="Google Shape;279;p2">
            <a:extLst>
              <a:ext uri="{FF2B5EF4-FFF2-40B4-BE49-F238E27FC236}">
                <a16:creationId xmlns:a16="http://schemas.microsoft.com/office/drawing/2014/main" id="{26D6E1F9-4776-A3A3-2005-A2757D9EA194}"/>
              </a:ext>
            </a:extLst>
          </p:cNvPr>
          <p:cNvSpPr txBox="1"/>
          <p:nvPr/>
        </p:nvSpPr>
        <p:spPr>
          <a:xfrm>
            <a:off x="440305" y="4170387"/>
            <a:ext cx="2005715" cy="324130"/>
          </a:xfrm>
          <a:prstGeom prst="rect">
            <a:avLst/>
          </a:prstGeom>
          <a:noFill/>
          <a:ln>
            <a:noFill/>
          </a:ln>
        </p:spPr>
        <p:txBody>
          <a:bodyPr spcFirstLastPara="1" wrap="square" lIns="91425" tIns="45700" rIns="91425" bIns="45700" anchor="ctr" anchorCtr="0">
            <a:noAutofit/>
          </a:bodyPr>
          <a:lstStyle/>
          <a:p>
            <a:pPr marL="0" marR="0" lvl="0" indent="0" algn="r" rtl="0">
              <a:lnSpc>
                <a:spcPct val="90000"/>
              </a:lnSpc>
              <a:spcBef>
                <a:spcPts val="0"/>
              </a:spcBef>
              <a:spcAft>
                <a:spcPts val="0"/>
              </a:spcAft>
              <a:buClr>
                <a:schemeClr val="lt1"/>
              </a:buClr>
              <a:buSzPts val="2500"/>
              <a:buFont typeface="Arial Black"/>
              <a:buNone/>
            </a:pPr>
            <a:r>
              <a:rPr lang="en-US" sz="1100" dirty="0">
                <a:solidFill>
                  <a:schemeClr val="tx1"/>
                </a:solidFill>
                <a:latin typeface="Arial" panose="020B0604020202020204" pitchFamily="34" charset="0"/>
                <a:ea typeface="Arial Black"/>
                <a:cs typeface="Arial" panose="020B0604020202020204" pitchFamily="34" charset="0"/>
                <a:sym typeface="Arial Black"/>
              </a:rPr>
              <a:t>Lower tolerance threshold</a:t>
            </a:r>
          </a:p>
        </p:txBody>
      </p:sp>
      <p:cxnSp>
        <p:nvCxnSpPr>
          <p:cNvPr id="30" name="Straight Arrow Connector 29">
            <a:extLst>
              <a:ext uri="{FF2B5EF4-FFF2-40B4-BE49-F238E27FC236}">
                <a16:creationId xmlns:a16="http://schemas.microsoft.com/office/drawing/2014/main" id="{C4EA23F6-F4DB-0170-2012-F1ADEA622631}"/>
              </a:ext>
            </a:extLst>
          </p:cNvPr>
          <p:cNvCxnSpPr>
            <a:cxnSpLocks/>
          </p:cNvCxnSpPr>
          <p:nvPr/>
        </p:nvCxnSpPr>
        <p:spPr>
          <a:xfrm>
            <a:off x="2557217" y="3110043"/>
            <a:ext cx="0" cy="798327"/>
          </a:xfrm>
          <a:prstGeom prst="straightConnector1">
            <a:avLst/>
          </a:prstGeom>
          <a:ln w="12700">
            <a:solidFill>
              <a:schemeClr val="accent4"/>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1CAAEEFA-CB5B-E35A-BCF7-65E44527BE1D}"/>
              </a:ext>
            </a:extLst>
          </p:cNvPr>
          <p:cNvSpPr/>
          <p:nvPr/>
        </p:nvSpPr>
        <p:spPr>
          <a:xfrm>
            <a:off x="7841009" y="2389890"/>
            <a:ext cx="766800" cy="2332142"/>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510962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89"/>
        <p:cNvGrpSpPr/>
        <p:nvPr/>
      </p:nvGrpSpPr>
      <p:grpSpPr>
        <a:xfrm>
          <a:off x="0" y="0"/>
          <a:ext cx="0" cy="0"/>
          <a:chOff x="0" y="0"/>
          <a:chExt cx="0" cy="0"/>
        </a:xfrm>
      </p:grpSpPr>
      <p:graphicFrame>
        <p:nvGraphicFramePr>
          <p:cNvPr id="290" name="Google Shape;290;p3"/>
          <p:cNvGraphicFramePr/>
          <p:nvPr>
            <p:extLst>
              <p:ext uri="{D42A27DB-BD31-4B8C-83A1-F6EECF244321}">
                <p14:modId xmlns:p14="http://schemas.microsoft.com/office/powerpoint/2010/main" val="806425220"/>
              </p:ext>
            </p:extLst>
          </p:nvPr>
        </p:nvGraphicFramePr>
        <p:xfrm>
          <a:off x="457200" y="635725"/>
          <a:ext cx="11274525" cy="5459350"/>
        </p:xfrm>
        <a:graphic>
          <a:graphicData uri="http://schemas.openxmlformats.org/drawingml/2006/table">
            <a:tbl>
              <a:tblPr firstRow="1" bandRow="1">
                <a:noFill/>
                <a:tableStyleId>{801994B2-E1BE-4A6F-AA77-31467FE1BB71}</a:tableStyleId>
              </a:tblPr>
              <a:tblGrid>
                <a:gridCol w="2251225">
                  <a:extLst>
                    <a:ext uri="{9D8B030D-6E8A-4147-A177-3AD203B41FA5}">
                      <a16:colId xmlns:a16="http://schemas.microsoft.com/office/drawing/2014/main" val="20000"/>
                    </a:ext>
                  </a:extLst>
                </a:gridCol>
                <a:gridCol w="880650">
                  <a:extLst>
                    <a:ext uri="{9D8B030D-6E8A-4147-A177-3AD203B41FA5}">
                      <a16:colId xmlns:a16="http://schemas.microsoft.com/office/drawing/2014/main" val="20001"/>
                    </a:ext>
                  </a:extLst>
                </a:gridCol>
                <a:gridCol w="880650">
                  <a:extLst>
                    <a:ext uri="{9D8B030D-6E8A-4147-A177-3AD203B41FA5}">
                      <a16:colId xmlns:a16="http://schemas.microsoft.com/office/drawing/2014/main" val="20002"/>
                    </a:ext>
                  </a:extLst>
                </a:gridCol>
                <a:gridCol w="880650">
                  <a:extLst>
                    <a:ext uri="{9D8B030D-6E8A-4147-A177-3AD203B41FA5}">
                      <a16:colId xmlns:a16="http://schemas.microsoft.com/office/drawing/2014/main" val="20003"/>
                    </a:ext>
                  </a:extLst>
                </a:gridCol>
                <a:gridCol w="880650">
                  <a:extLst>
                    <a:ext uri="{9D8B030D-6E8A-4147-A177-3AD203B41FA5}">
                      <a16:colId xmlns:a16="http://schemas.microsoft.com/office/drawing/2014/main" val="20004"/>
                    </a:ext>
                  </a:extLst>
                </a:gridCol>
                <a:gridCol w="880650">
                  <a:extLst>
                    <a:ext uri="{9D8B030D-6E8A-4147-A177-3AD203B41FA5}">
                      <a16:colId xmlns:a16="http://schemas.microsoft.com/office/drawing/2014/main" val="20005"/>
                    </a:ext>
                  </a:extLst>
                </a:gridCol>
                <a:gridCol w="1692725">
                  <a:extLst>
                    <a:ext uri="{9D8B030D-6E8A-4147-A177-3AD203B41FA5}">
                      <a16:colId xmlns:a16="http://schemas.microsoft.com/office/drawing/2014/main" val="20006"/>
                    </a:ext>
                  </a:extLst>
                </a:gridCol>
                <a:gridCol w="722125">
                  <a:extLst>
                    <a:ext uri="{9D8B030D-6E8A-4147-A177-3AD203B41FA5}">
                      <a16:colId xmlns:a16="http://schemas.microsoft.com/office/drawing/2014/main" val="20007"/>
                    </a:ext>
                  </a:extLst>
                </a:gridCol>
                <a:gridCol w="722125">
                  <a:extLst>
                    <a:ext uri="{9D8B030D-6E8A-4147-A177-3AD203B41FA5}">
                      <a16:colId xmlns:a16="http://schemas.microsoft.com/office/drawing/2014/main" val="20008"/>
                    </a:ext>
                  </a:extLst>
                </a:gridCol>
                <a:gridCol w="745425">
                  <a:extLst>
                    <a:ext uri="{9D8B030D-6E8A-4147-A177-3AD203B41FA5}">
                      <a16:colId xmlns:a16="http://schemas.microsoft.com/office/drawing/2014/main" val="20009"/>
                    </a:ext>
                  </a:extLst>
                </a:gridCol>
                <a:gridCol w="737650">
                  <a:extLst>
                    <a:ext uri="{9D8B030D-6E8A-4147-A177-3AD203B41FA5}">
                      <a16:colId xmlns:a16="http://schemas.microsoft.com/office/drawing/2014/main" val="20010"/>
                    </a:ext>
                  </a:extLst>
                </a:gridCol>
              </a:tblGrid>
              <a:tr h="179150">
                <a:tc gridSpan="6">
                  <a:txBody>
                    <a:bodyPr/>
                    <a:lstStyle/>
                    <a:p>
                      <a:pPr marL="0" marR="0" lvl="0" indent="0" algn="l" rtl="0">
                        <a:spcBef>
                          <a:spcPts val="0"/>
                        </a:spcBef>
                        <a:spcAft>
                          <a:spcPts val="0"/>
                        </a:spcAft>
                        <a:buNone/>
                      </a:pPr>
                      <a:endParaRPr sz="900" dirty="0">
                        <a:solidFill>
                          <a:schemeClr val="dk1"/>
                        </a:solidFill>
                      </a:endParaRPr>
                    </a:p>
                  </a:txBody>
                  <a:tcPr marL="91450" marR="91450" marT="45725" marB="45725" anchor="ctr">
                    <a:lnL w="9525" cap="flat" cmpd="sng">
                      <a:solidFill>
                        <a:srgbClr val="000000">
                          <a:alpha val="0"/>
                        </a:srgbClr>
                      </a:solidFill>
                      <a:prstDash val="solid"/>
                      <a:round/>
                      <a:headEnd type="none" w="sm" len="sm"/>
                      <a:tailEnd type="none" w="sm" len="sm"/>
                    </a:lnL>
                    <a:lnR w="12700" cap="flat" cmpd="sng">
                      <a:solidFill>
                        <a:srgbClr val="A1B3CA"/>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marL="0" marR="0" lvl="0" indent="0" algn="ctr" rtl="0">
                        <a:spcBef>
                          <a:spcPts val="0"/>
                        </a:spcBef>
                        <a:spcAft>
                          <a:spcPts val="0"/>
                        </a:spcAft>
                        <a:buNone/>
                      </a:pPr>
                      <a:r>
                        <a:rPr lang="en-US" sz="900" dirty="0">
                          <a:solidFill>
                            <a:schemeClr val="lt1"/>
                          </a:solidFill>
                        </a:rPr>
                        <a:t>Tolerance indicators</a:t>
                      </a:r>
                      <a:endParaRPr sz="900" dirty="0">
                        <a:solidFill>
                          <a:schemeClr val="lt1"/>
                        </a:solidFill>
                      </a:endParaRPr>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rgbClr val="6A80A3"/>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15225">
                <a:tc>
                  <a:txBody>
                    <a:bodyPr/>
                    <a:lstStyle/>
                    <a:p>
                      <a:pPr marL="0" marR="0" lvl="0" indent="0" algn="l" rtl="0">
                        <a:spcBef>
                          <a:spcPts val="0"/>
                        </a:spcBef>
                        <a:spcAft>
                          <a:spcPts val="0"/>
                        </a:spcAft>
                        <a:buNone/>
                      </a:pPr>
                      <a:r>
                        <a:rPr lang="en-US" sz="900" b="1" dirty="0">
                          <a:solidFill>
                            <a:schemeClr val="lt1"/>
                          </a:solidFill>
                        </a:rPr>
                        <a:t>Appetite category &amp; definition</a:t>
                      </a:r>
                      <a:endParaRPr sz="900" b="1" dirty="0">
                        <a:solidFill>
                          <a:schemeClr val="lt1"/>
                        </a:solidFill>
                      </a:endParaRPr>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rgbClr val="002856"/>
                    </a:solidFill>
                  </a:tcPr>
                </a:tc>
                <a:tc gridSpan="5">
                  <a:txBody>
                    <a:bodyPr/>
                    <a:lstStyle/>
                    <a:p>
                      <a:pPr marL="0" marR="0" lvl="0" indent="0" algn="l" rtl="0">
                        <a:spcBef>
                          <a:spcPts val="0"/>
                        </a:spcBef>
                        <a:spcAft>
                          <a:spcPts val="0"/>
                        </a:spcAft>
                        <a:buNone/>
                      </a:pPr>
                      <a:r>
                        <a:rPr lang="en-US" sz="900" b="1" dirty="0">
                          <a:solidFill>
                            <a:schemeClr val="lt1"/>
                          </a:solidFill>
                        </a:rPr>
                        <a:t>Risk appetite statement</a:t>
                      </a:r>
                      <a:endParaRPr sz="900" b="1" dirty="0">
                        <a:solidFill>
                          <a:schemeClr val="lt1"/>
                        </a:solidFill>
                      </a:endParaRPr>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rgbClr val="002856"/>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l" rtl="0">
                        <a:spcBef>
                          <a:spcPts val="0"/>
                        </a:spcBef>
                        <a:spcAft>
                          <a:spcPts val="0"/>
                        </a:spcAft>
                        <a:buNone/>
                      </a:pPr>
                      <a:r>
                        <a:rPr lang="en-US" sz="900" b="1">
                          <a:solidFill>
                            <a:schemeClr val="lt1"/>
                          </a:solidFill>
                        </a:rPr>
                        <a:t>Metrics</a:t>
                      </a:r>
                      <a:endParaRPr sz="900" b="1">
                        <a:solidFill>
                          <a:schemeClr val="lt1"/>
                        </a:solidFill>
                      </a:endParaRPr>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rgbClr val="002856"/>
                    </a:solidFill>
                  </a:tcPr>
                </a:tc>
                <a:tc>
                  <a:txBody>
                    <a:bodyPr/>
                    <a:lstStyle/>
                    <a:p>
                      <a:pPr marL="0" marR="0" lvl="0" indent="0" algn="ctr" rtl="0">
                        <a:spcBef>
                          <a:spcPts val="0"/>
                        </a:spcBef>
                        <a:spcAft>
                          <a:spcPts val="0"/>
                        </a:spcAft>
                        <a:buNone/>
                      </a:pPr>
                      <a:r>
                        <a:rPr lang="en-US" sz="700" b="1" dirty="0">
                          <a:solidFill>
                            <a:schemeClr val="tx1"/>
                          </a:solidFill>
                        </a:rPr>
                        <a:t>Objective under threat</a:t>
                      </a:r>
                      <a:endParaRPr sz="700" b="1" dirty="0">
                        <a:solidFill>
                          <a:schemeClr val="tx1"/>
                        </a:solidFill>
                      </a:endParaRPr>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rgbClr val="F5AB23"/>
                    </a:solidFill>
                  </a:tcPr>
                </a:tc>
                <a:tc>
                  <a:txBody>
                    <a:bodyPr/>
                    <a:lstStyle/>
                    <a:p>
                      <a:pPr marL="0" marR="0" lvl="0" indent="0" algn="ctr" rtl="0">
                        <a:spcBef>
                          <a:spcPts val="0"/>
                        </a:spcBef>
                        <a:spcAft>
                          <a:spcPts val="0"/>
                        </a:spcAft>
                        <a:buNone/>
                      </a:pPr>
                      <a:r>
                        <a:rPr lang="en-US" sz="700" b="1" dirty="0">
                          <a:solidFill>
                            <a:schemeClr val="tx1"/>
                          </a:solidFill>
                        </a:rPr>
                        <a:t>Desired range</a:t>
                      </a:r>
                      <a:endParaRPr sz="700" b="1" dirty="0">
                        <a:solidFill>
                          <a:schemeClr val="tx1"/>
                        </a:solidFill>
                      </a:endParaRPr>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rgbClr val="00A76D"/>
                    </a:solidFill>
                  </a:tcPr>
                </a:tc>
                <a:tc>
                  <a:txBody>
                    <a:bodyPr/>
                    <a:lstStyle/>
                    <a:p>
                      <a:pPr marL="0" marR="0" lvl="0" indent="0" algn="ctr" rtl="0">
                        <a:spcBef>
                          <a:spcPts val="0"/>
                        </a:spcBef>
                        <a:spcAft>
                          <a:spcPts val="0"/>
                        </a:spcAft>
                        <a:buNone/>
                      </a:pPr>
                      <a:r>
                        <a:rPr lang="en-US" sz="700" b="1" dirty="0">
                          <a:solidFill>
                            <a:schemeClr val="tx1"/>
                          </a:solidFill>
                        </a:rPr>
                        <a:t>Escalation</a:t>
                      </a:r>
                      <a:endParaRPr sz="700" b="1" dirty="0">
                        <a:solidFill>
                          <a:schemeClr val="tx1"/>
                        </a:solidFill>
                      </a:endParaRPr>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rgbClr val="F5AB23"/>
                    </a:solidFill>
                  </a:tcPr>
                </a:tc>
                <a:tc>
                  <a:txBody>
                    <a:bodyPr/>
                    <a:lstStyle/>
                    <a:p>
                      <a:pPr marL="0" marR="0" lvl="0" indent="0" algn="ctr" rtl="0">
                        <a:spcBef>
                          <a:spcPts val="0"/>
                        </a:spcBef>
                        <a:spcAft>
                          <a:spcPts val="0"/>
                        </a:spcAft>
                        <a:buNone/>
                      </a:pPr>
                      <a:r>
                        <a:rPr lang="en-US" sz="700" b="1" dirty="0">
                          <a:solidFill>
                            <a:schemeClr val="lt1"/>
                          </a:solidFill>
                        </a:rPr>
                        <a:t>Objective under threat</a:t>
                      </a:r>
                      <a:endParaRPr sz="700" b="1" dirty="0">
                        <a:solidFill>
                          <a:schemeClr val="lt1"/>
                        </a:solidFill>
                      </a:endParaRPr>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rgbClr val="DE0A01"/>
                    </a:solidFill>
                  </a:tcPr>
                </a:tc>
                <a:extLst>
                  <a:ext uri="{0D108BD9-81ED-4DB2-BD59-A6C34878D82A}">
                    <a16:rowId xmlns:a16="http://schemas.microsoft.com/office/drawing/2014/main" val="10001"/>
                  </a:ext>
                </a:extLst>
              </a:tr>
              <a:tr h="535575">
                <a:tc rowSpan="5">
                  <a:txBody>
                    <a:bodyPr/>
                    <a:lstStyle/>
                    <a:p>
                      <a:pPr marL="0" marR="0" lvl="0" indent="0" algn="l" rtl="0">
                        <a:spcBef>
                          <a:spcPts val="0"/>
                        </a:spcBef>
                        <a:spcAft>
                          <a:spcPts val="0"/>
                        </a:spcAft>
                        <a:buNone/>
                      </a:pPr>
                      <a:r>
                        <a:rPr lang="en-US" sz="900" b="1" dirty="0"/>
                        <a:t>Talent risk</a:t>
                      </a:r>
                      <a:endParaRPr dirty="0"/>
                    </a:p>
                    <a:p>
                      <a:pPr marL="0" marR="0" lvl="0" indent="0" algn="l" rtl="0">
                        <a:spcBef>
                          <a:spcPts val="0"/>
                        </a:spcBef>
                        <a:spcAft>
                          <a:spcPts val="0"/>
                        </a:spcAft>
                        <a:buNone/>
                      </a:pPr>
                      <a:endParaRPr sz="600" b="1" dirty="0"/>
                    </a:p>
                    <a:p>
                      <a:pPr marL="0" marR="0" lvl="0" indent="0" algn="l" rtl="0">
                        <a:spcBef>
                          <a:spcPts val="0"/>
                        </a:spcBef>
                        <a:spcAft>
                          <a:spcPts val="0"/>
                        </a:spcAft>
                        <a:buNone/>
                      </a:pPr>
                      <a:r>
                        <a:rPr lang="en-US" sz="900" b="0" dirty="0"/>
                        <a:t>The risk that the organization's inability to recruit, engage and develop employees and leaders across all service lines to effectively and efficiently support organization goals and objectives</a:t>
                      </a:r>
                      <a:endParaRPr sz="900" b="0" dirty="0"/>
                    </a:p>
                  </a:txBody>
                  <a:tcPr marL="91450" marR="91450" marT="45725" marB="45725">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002856"/>
                      </a:solidFill>
                      <a:prstDash val="solid"/>
                      <a:round/>
                      <a:headEnd type="none" w="sm" len="sm"/>
                      <a:tailEnd type="none" w="sm" len="sm"/>
                    </a:lnB>
                    <a:solidFill>
                      <a:schemeClr val="lt1"/>
                    </a:solidFill>
                  </a:tcPr>
                </a:tc>
                <a:tc rowSpan="3" gridSpan="5">
                  <a:txBody>
                    <a:bodyPr/>
                    <a:lstStyle/>
                    <a:p>
                      <a:pPr marL="0" marR="0" lvl="0" indent="0" algn="l" rtl="0">
                        <a:spcBef>
                          <a:spcPts val="0"/>
                        </a:spcBef>
                        <a:spcAft>
                          <a:spcPts val="0"/>
                        </a:spcAft>
                        <a:buNone/>
                      </a:pPr>
                      <a:r>
                        <a:rPr lang="en-US" sz="900" dirty="0"/>
                        <a:t>We have a</a:t>
                      </a:r>
                      <a:r>
                        <a:rPr lang="en-US" sz="900" dirty="0">
                          <a:solidFill>
                            <a:schemeClr val="dk1"/>
                          </a:solidFill>
                        </a:rPr>
                        <a:t> </a:t>
                      </a:r>
                      <a:r>
                        <a:rPr lang="en-US" sz="900" b="1" u="none" dirty="0">
                          <a:solidFill>
                            <a:schemeClr val="dk1"/>
                          </a:solidFill>
                        </a:rPr>
                        <a:t>cautious</a:t>
                      </a:r>
                      <a:r>
                        <a:rPr lang="en-US" sz="900" dirty="0">
                          <a:solidFill>
                            <a:schemeClr val="dk1"/>
                          </a:solidFill>
                        </a:rPr>
                        <a:t> </a:t>
                      </a:r>
                      <a:r>
                        <a:rPr lang="en-US" sz="900" dirty="0"/>
                        <a:t>appetite for talent management risk. </a:t>
                      </a:r>
                      <a:endParaRPr dirty="0"/>
                    </a:p>
                    <a:p>
                      <a:pPr marL="0" marR="0" lvl="0" indent="0" algn="l" rtl="0">
                        <a:spcBef>
                          <a:spcPts val="0"/>
                        </a:spcBef>
                        <a:spcAft>
                          <a:spcPts val="0"/>
                        </a:spcAft>
                        <a:buNone/>
                      </a:pPr>
                      <a:endParaRPr sz="900" dirty="0"/>
                    </a:p>
                    <a:p>
                      <a:pPr marL="0" marR="0" lvl="0" indent="0" algn="l" rtl="0">
                        <a:spcBef>
                          <a:spcPts val="0"/>
                        </a:spcBef>
                        <a:spcAft>
                          <a:spcPts val="0"/>
                        </a:spcAft>
                        <a:buNone/>
                      </a:pPr>
                      <a:r>
                        <a:rPr lang="en-US" sz="900" dirty="0"/>
                        <a:t>We strive to attract and retain top talent, recognizing that our industry requires us to seek top talent to be competitive. As such, we will make every effort to develop staff skills, ensure competitive compensation and create an inclusive work culture. </a:t>
                      </a:r>
                      <a:endParaRPr dirty="0"/>
                    </a:p>
                    <a:p>
                      <a:pPr marL="0" marR="0" lvl="0" indent="0" algn="l" rtl="0">
                        <a:spcBef>
                          <a:spcPts val="0"/>
                        </a:spcBef>
                        <a:spcAft>
                          <a:spcPts val="0"/>
                        </a:spcAft>
                        <a:buNone/>
                      </a:pPr>
                      <a:endParaRPr sz="900" dirty="0"/>
                    </a:p>
                    <a:p>
                      <a:pPr marL="0" marR="0" lvl="0" indent="0" algn="l" rtl="0">
                        <a:spcBef>
                          <a:spcPts val="0"/>
                        </a:spcBef>
                        <a:spcAft>
                          <a:spcPts val="0"/>
                        </a:spcAft>
                        <a:buNone/>
                      </a:pPr>
                      <a:r>
                        <a:rPr lang="en-US" sz="900" dirty="0"/>
                        <a:t>We will make every effort to retain key talent. We will ensure successors are in place for all senior leaders.</a:t>
                      </a:r>
                      <a:endParaRPr sz="900" dirty="0"/>
                    </a:p>
                  </a:txBody>
                  <a:tcPr marL="91450" marR="91450" marT="45725" marB="45725">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chemeClr val="lt1"/>
                      </a:solidFill>
                      <a:prstDash val="solid"/>
                      <a:round/>
                      <a:headEnd type="none" w="sm" len="sm"/>
                      <a:tailEnd type="none" w="sm" len="sm"/>
                    </a:lnB>
                    <a:solidFill>
                      <a:schemeClr val="lt1"/>
                    </a:solidFill>
                  </a:tcPr>
                </a:tc>
                <a:tc rowSpan="3" hMerge="1">
                  <a:txBody>
                    <a:bodyPr/>
                    <a:lstStyle/>
                    <a:p>
                      <a:endParaRPr lang="en-US"/>
                    </a:p>
                  </a:txBody>
                  <a:tcPr/>
                </a:tc>
                <a:tc rowSpan="3" hMerge="1">
                  <a:txBody>
                    <a:bodyPr/>
                    <a:lstStyle/>
                    <a:p>
                      <a:endParaRPr lang="en-US"/>
                    </a:p>
                  </a:txBody>
                  <a:tcPr/>
                </a:tc>
                <a:tc rowSpan="3" hMerge="1">
                  <a:txBody>
                    <a:bodyPr/>
                    <a:lstStyle/>
                    <a:p>
                      <a:endParaRPr lang="en-US"/>
                    </a:p>
                  </a:txBody>
                  <a:tcPr/>
                </a:tc>
                <a:tc rowSpan="3" hMerge="1">
                  <a:txBody>
                    <a:bodyPr/>
                    <a:lstStyle/>
                    <a:p>
                      <a:endParaRPr lang="en-US"/>
                    </a:p>
                  </a:txBody>
                  <a:tcPr/>
                </a:tc>
                <a:tc>
                  <a:txBody>
                    <a:bodyPr/>
                    <a:lstStyle/>
                    <a:p>
                      <a:pPr marL="0" marR="0" lvl="0" indent="0" algn="l" rtl="0">
                        <a:spcBef>
                          <a:spcPts val="0"/>
                        </a:spcBef>
                        <a:spcAft>
                          <a:spcPts val="0"/>
                        </a:spcAft>
                        <a:buNone/>
                      </a:pPr>
                      <a:r>
                        <a:rPr lang="en-US" sz="900"/>
                        <a:t>Compensation deviation from industry standard</a:t>
                      </a: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r>
                        <a:rPr lang="en-US" sz="700" dirty="0"/>
                        <a:t>&gt;+6%</a:t>
                      </a:r>
                      <a:endParaRPr sz="700" dirty="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bg1">
                        <a:lumMod val="95000"/>
                      </a:schemeClr>
                    </a:solidFill>
                  </a:tcPr>
                </a:tc>
                <a:tc>
                  <a:txBody>
                    <a:bodyPr/>
                    <a:lstStyle/>
                    <a:p>
                      <a:pPr marL="0" marR="0" lvl="0" indent="0" algn="ctr" rtl="0">
                        <a:spcBef>
                          <a:spcPts val="0"/>
                        </a:spcBef>
                        <a:spcAft>
                          <a:spcPts val="0"/>
                        </a:spcAft>
                        <a:buNone/>
                      </a:pPr>
                      <a:r>
                        <a:rPr lang="en-US" sz="700" dirty="0"/>
                        <a:t>+5% – -3%</a:t>
                      </a:r>
                      <a:endParaRPr sz="700" dirty="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r>
                        <a:rPr lang="en-US" sz="700" dirty="0"/>
                        <a:t>-5% – -9%</a:t>
                      </a:r>
                      <a:endParaRPr sz="700" dirty="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bg1">
                        <a:lumMod val="95000"/>
                      </a:schemeClr>
                    </a:solidFill>
                  </a:tcPr>
                </a:tc>
                <a:tc>
                  <a:txBody>
                    <a:bodyPr/>
                    <a:lstStyle/>
                    <a:p>
                      <a:pPr marL="0" marR="0" lvl="0" indent="0" algn="ctr" rtl="0">
                        <a:spcBef>
                          <a:spcPts val="0"/>
                        </a:spcBef>
                        <a:spcAft>
                          <a:spcPts val="0"/>
                        </a:spcAft>
                        <a:buNone/>
                      </a:pPr>
                      <a:r>
                        <a:rPr lang="en-US" sz="700"/>
                        <a:t>&lt;-10%</a:t>
                      </a:r>
                      <a:endParaRPr sz="7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extLst>
                  <a:ext uri="{0D108BD9-81ED-4DB2-BD59-A6C34878D82A}">
                    <a16:rowId xmlns:a16="http://schemas.microsoft.com/office/drawing/2014/main" val="10002"/>
                  </a:ext>
                </a:extLst>
              </a:tr>
              <a:tr h="535575">
                <a:tc vMerge="1">
                  <a:txBody>
                    <a:bodyPr/>
                    <a:lstStyle/>
                    <a:p>
                      <a:endParaRPr lang="en-US"/>
                    </a:p>
                  </a:txBody>
                  <a:tcPr/>
                </a:tc>
                <a:tc gridSpan="5"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marL="0" marR="0" lvl="0" indent="0" algn="l" rtl="0">
                        <a:lnSpc>
                          <a:spcPct val="100000"/>
                        </a:lnSpc>
                        <a:spcBef>
                          <a:spcPts val="0"/>
                        </a:spcBef>
                        <a:spcAft>
                          <a:spcPts val="0"/>
                        </a:spcAft>
                        <a:buClr>
                          <a:schemeClr val="dk1"/>
                        </a:buClr>
                        <a:buSzPts val="900"/>
                        <a:buFont typeface="Arial"/>
                        <a:buNone/>
                      </a:pPr>
                      <a:r>
                        <a:rPr lang="en-US" sz="900" dirty="0"/>
                        <a:t>Complaints through the employee hotline</a:t>
                      </a:r>
                      <a:endParaRPr sz="900" dirty="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r>
                        <a:rPr lang="en-US" sz="700" dirty="0"/>
                        <a:t>&lt;4</a:t>
                      </a:r>
                      <a:endParaRPr sz="700" dirty="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bg1">
                        <a:lumMod val="95000"/>
                      </a:schemeClr>
                    </a:solidFill>
                  </a:tcPr>
                </a:tc>
                <a:tc>
                  <a:txBody>
                    <a:bodyPr/>
                    <a:lstStyle/>
                    <a:p>
                      <a:pPr marL="0" marR="0" lvl="0" indent="0" algn="ctr" rtl="0">
                        <a:spcBef>
                          <a:spcPts val="0"/>
                        </a:spcBef>
                        <a:spcAft>
                          <a:spcPts val="0"/>
                        </a:spcAft>
                        <a:buNone/>
                      </a:pPr>
                      <a:r>
                        <a:rPr lang="en-US" sz="700" dirty="0"/>
                        <a:t>5 – 12</a:t>
                      </a:r>
                      <a:endParaRPr sz="700" dirty="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r>
                        <a:rPr lang="en-US" sz="700" dirty="0"/>
                        <a:t>13 – 25</a:t>
                      </a:r>
                      <a:endParaRPr sz="700" dirty="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bg1">
                        <a:lumMod val="95000"/>
                      </a:schemeClr>
                    </a:solidFill>
                  </a:tcPr>
                </a:tc>
                <a:tc>
                  <a:txBody>
                    <a:bodyPr/>
                    <a:lstStyle/>
                    <a:p>
                      <a:pPr marL="0" marR="0" lvl="0" indent="0" algn="ctr" rtl="0">
                        <a:spcBef>
                          <a:spcPts val="0"/>
                        </a:spcBef>
                        <a:spcAft>
                          <a:spcPts val="0"/>
                        </a:spcAft>
                        <a:buNone/>
                      </a:pPr>
                      <a:r>
                        <a:rPr lang="en-US" sz="700"/>
                        <a:t>&gt;26</a:t>
                      </a:r>
                      <a:endParaRPr sz="7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extLst>
                  <a:ext uri="{0D108BD9-81ED-4DB2-BD59-A6C34878D82A}">
                    <a16:rowId xmlns:a16="http://schemas.microsoft.com/office/drawing/2014/main" val="10003"/>
                  </a:ext>
                </a:extLst>
              </a:tr>
              <a:tr h="114300">
                <a:tc vMerge="1">
                  <a:txBody>
                    <a:bodyPr/>
                    <a:lstStyle/>
                    <a:p>
                      <a:endParaRPr lang="en-US"/>
                    </a:p>
                  </a:txBody>
                  <a:tcPr/>
                </a:tc>
                <a:tc gridSpan="5"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rowSpan="3">
                  <a:txBody>
                    <a:bodyPr/>
                    <a:lstStyle/>
                    <a:p>
                      <a:pPr marL="0" marR="0" lvl="0" indent="0" algn="l" rtl="0">
                        <a:spcBef>
                          <a:spcPts val="0"/>
                        </a:spcBef>
                        <a:spcAft>
                          <a:spcPts val="0"/>
                        </a:spcAft>
                        <a:buNone/>
                      </a:pPr>
                      <a:r>
                        <a:rPr lang="en-US" sz="900" dirty="0"/>
                        <a:t>Employee turnover rate</a:t>
                      </a:r>
                      <a:endParaRPr sz="1800" dirty="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tc rowSpan="3">
                  <a:txBody>
                    <a:bodyPr/>
                    <a:lstStyle/>
                    <a:p>
                      <a:pPr marL="0" marR="0" lvl="0" indent="0" algn="ctr" rtl="0">
                        <a:spcBef>
                          <a:spcPts val="0"/>
                        </a:spcBef>
                        <a:spcAft>
                          <a:spcPts val="0"/>
                        </a:spcAft>
                        <a:buNone/>
                      </a:pPr>
                      <a:r>
                        <a:rPr lang="en-US" sz="700" dirty="0"/>
                        <a:t>&lt;6%</a:t>
                      </a:r>
                      <a:endParaRPr sz="1800" dirty="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bg1">
                        <a:lumMod val="95000"/>
                      </a:schemeClr>
                    </a:solidFill>
                  </a:tcPr>
                </a:tc>
                <a:tc rowSpan="3">
                  <a:txBody>
                    <a:bodyPr/>
                    <a:lstStyle/>
                    <a:p>
                      <a:pPr marL="0" marR="0" lvl="0" indent="0" algn="ctr" rtl="0">
                        <a:spcBef>
                          <a:spcPts val="0"/>
                        </a:spcBef>
                        <a:spcAft>
                          <a:spcPts val="0"/>
                        </a:spcAft>
                        <a:buNone/>
                      </a:pPr>
                      <a:r>
                        <a:rPr lang="en-US" sz="700" dirty="0"/>
                        <a:t>7% – 10%</a:t>
                      </a:r>
                      <a:endParaRPr sz="1800" dirty="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tc rowSpan="3">
                  <a:txBody>
                    <a:bodyPr/>
                    <a:lstStyle/>
                    <a:p>
                      <a:pPr marL="0" marR="0" lvl="0" indent="0" algn="ctr" rtl="0">
                        <a:spcBef>
                          <a:spcPts val="0"/>
                        </a:spcBef>
                        <a:spcAft>
                          <a:spcPts val="0"/>
                        </a:spcAft>
                        <a:buNone/>
                      </a:pPr>
                      <a:r>
                        <a:rPr lang="en-US" sz="700" dirty="0"/>
                        <a:t>11% – 20%</a:t>
                      </a:r>
                      <a:endParaRPr sz="1800" dirty="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bg1">
                        <a:lumMod val="95000"/>
                      </a:schemeClr>
                    </a:solidFill>
                  </a:tcPr>
                </a:tc>
                <a:tc rowSpan="3">
                  <a:txBody>
                    <a:bodyPr/>
                    <a:lstStyle/>
                    <a:p>
                      <a:pPr marL="0" marR="0" lvl="0" indent="0" algn="ctr" rtl="0">
                        <a:spcBef>
                          <a:spcPts val="0"/>
                        </a:spcBef>
                        <a:spcAft>
                          <a:spcPts val="0"/>
                        </a:spcAft>
                        <a:buNone/>
                      </a:pPr>
                      <a:r>
                        <a:rPr lang="en-US" sz="700"/>
                        <a:t>&gt;21%</a:t>
                      </a:r>
                      <a:endParaRPr sz="18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extLst>
                  <a:ext uri="{0D108BD9-81ED-4DB2-BD59-A6C34878D82A}">
                    <a16:rowId xmlns:a16="http://schemas.microsoft.com/office/drawing/2014/main" val="10004"/>
                  </a:ext>
                </a:extLst>
              </a:tr>
              <a:tr h="0">
                <a:tc vMerge="1">
                  <a:txBody>
                    <a:bodyPr/>
                    <a:lstStyle/>
                    <a:p>
                      <a:endParaRPr lang="en-US"/>
                    </a:p>
                  </a:txBody>
                  <a:tcPr/>
                </a:tc>
                <a:tc>
                  <a:txBody>
                    <a:bodyPr/>
                    <a:lstStyle/>
                    <a:p>
                      <a:pPr marL="0" marR="0" lvl="0" indent="0" algn="ctr" rtl="0">
                        <a:spcBef>
                          <a:spcPts val="0"/>
                        </a:spcBef>
                        <a:spcAft>
                          <a:spcPts val="0"/>
                        </a:spcAft>
                        <a:buNone/>
                      </a:pPr>
                      <a:r>
                        <a:rPr lang="en-US" sz="600" b="0" dirty="0">
                          <a:solidFill>
                            <a:srgbClr val="000000"/>
                          </a:solidFill>
                        </a:rPr>
                        <a:t>Averse</a:t>
                      </a:r>
                      <a:endParaRPr sz="600" b="0" dirty="0">
                        <a:solidFill>
                          <a:srgbClr val="000000"/>
                        </a:solidFill>
                      </a:endParaRPr>
                    </a:p>
                  </a:txBody>
                  <a:tcPr marL="91450" marR="91450" marT="36000" marB="36000" anchor="ctr">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0DEEA"/>
                    </a:solidFill>
                  </a:tcPr>
                </a:tc>
                <a:tc>
                  <a:txBody>
                    <a:bodyPr/>
                    <a:lstStyle/>
                    <a:p>
                      <a:pPr marL="0" marR="0" lvl="0" indent="0" algn="ctr" rtl="0">
                        <a:spcBef>
                          <a:spcPts val="0"/>
                        </a:spcBef>
                        <a:spcAft>
                          <a:spcPts val="0"/>
                        </a:spcAft>
                        <a:buNone/>
                      </a:pPr>
                      <a:r>
                        <a:rPr lang="en-US" sz="600" b="0" dirty="0">
                          <a:solidFill>
                            <a:srgbClr val="000000"/>
                          </a:solidFill>
                        </a:rPr>
                        <a:t>Minimalistic</a:t>
                      </a:r>
                      <a:endParaRPr sz="600" b="0" dirty="0">
                        <a:solidFill>
                          <a:srgbClr val="000000"/>
                        </a:solidFill>
                      </a:endParaRPr>
                    </a:p>
                  </a:txBody>
                  <a:tcPr marL="91450" marR="91450" marT="36000" marB="36000"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0DEEA"/>
                    </a:solidFill>
                  </a:tcPr>
                </a:tc>
                <a:tc>
                  <a:txBody>
                    <a:bodyPr/>
                    <a:lstStyle/>
                    <a:p>
                      <a:pPr marL="0" marR="0" lvl="0" indent="0" algn="ctr" rtl="0">
                        <a:spcBef>
                          <a:spcPts val="0"/>
                        </a:spcBef>
                        <a:spcAft>
                          <a:spcPts val="0"/>
                        </a:spcAft>
                        <a:buNone/>
                      </a:pPr>
                      <a:r>
                        <a:rPr lang="en-US" sz="600" b="0" dirty="0">
                          <a:solidFill>
                            <a:srgbClr val="000000"/>
                          </a:solidFill>
                        </a:rPr>
                        <a:t>Cautious</a:t>
                      </a:r>
                      <a:endParaRPr sz="600" b="0" dirty="0">
                        <a:solidFill>
                          <a:srgbClr val="000000"/>
                        </a:solidFill>
                      </a:endParaRPr>
                    </a:p>
                  </a:txBody>
                  <a:tcPr marL="91450" marR="91450" marT="36000" marB="36000"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0DEEA"/>
                    </a:solidFill>
                  </a:tcPr>
                </a:tc>
                <a:tc>
                  <a:txBody>
                    <a:bodyPr/>
                    <a:lstStyle/>
                    <a:p>
                      <a:pPr marL="0" marR="0" lvl="0" indent="0" algn="ctr" rtl="0">
                        <a:spcBef>
                          <a:spcPts val="0"/>
                        </a:spcBef>
                        <a:spcAft>
                          <a:spcPts val="0"/>
                        </a:spcAft>
                        <a:buNone/>
                      </a:pPr>
                      <a:r>
                        <a:rPr lang="en-US" sz="600" b="0" dirty="0">
                          <a:solidFill>
                            <a:srgbClr val="000000"/>
                          </a:solidFill>
                        </a:rPr>
                        <a:t>Flexible</a:t>
                      </a:r>
                      <a:endParaRPr sz="600" b="0" dirty="0">
                        <a:solidFill>
                          <a:srgbClr val="000000"/>
                        </a:solidFill>
                      </a:endParaRPr>
                    </a:p>
                  </a:txBody>
                  <a:tcPr marL="91450" marR="91450" marT="36000" marB="36000"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0DEEA"/>
                    </a:solidFill>
                  </a:tcPr>
                </a:tc>
                <a:tc>
                  <a:txBody>
                    <a:bodyPr/>
                    <a:lstStyle/>
                    <a:p>
                      <a:pPr marL="0" marR="0" lvl="0" indent="0" algn="ctr" rtl="0">
                        <a:spcBef>
                          <a:spcPts val="0"/>
                        </a:spcBef>
                        <a:spcAft>
                          <a:spcPts val="0"/>
                        </a:spcAft>
                        <a:buNone/>
                      </a:pPr>
                      <a:r>
                        <a:rPr lang="en-US" sz="600" b="0" dirty="0">
                          <a:solidFill>
                            <a:srgbClr val="000000"/>
                          </a:solidFill>
                        </a:rPr>
                        <a:t>Open</a:t>
                      </a:r>
                      <a:endParaRPr sz="600" b="0" dirty="0">
                        <a:solidFill>
                          <a:srgbClr val="000000"/>
                        </a:solidFill>
                      </a:endParaRPr>
                    </a:p>
                  </a:txBody>
                  <a:tcPr marL="91450" marR="91450" marT="36000" marB="36000"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0DEEA"/>
                    </a:solidFill>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5"/>
                  </a:ext>
                </a:extLst>
              </a:tr>
              <a:tr h="0">
                <a:tc vMerge="1">
                  <a:txBody>
                    <a:bodyPr/>
                    <a:lstStyle/>
                    <a:p>
                      <a:endParaRPr lang="en-US"/>
                    </a:p>
                  </a:txBody>
                  <a:tcPr/>
                </a:tc>
                <a:tc gridSpan="5">
                  <a:txBody>
                    <a:bodyPr/>
                    <a:lstStyle/>
                    <a:p>
                      <a:pPr marL="0" marR="0" lvl="0" indent="0" algn="ctr" rtl="0">
                        <a:spcBef>
                          <a:spcPts val="0"/>
                        </a:spcBef>
                        <a:spcAft>
                          <a:spcPts val="0"/>
                        </a:spcAft>
                        <a:buNone/>
                      </a:pPr>
                      <a:endParaRPr sz="800" b="1" dirty="0">
                        <a:solidFill>
                          <a:schemeClr val="lt1"/>
                        </a:solidFill>
                      </a:endParaRPr>
                    </a:p>
                  </a:txBody>
                  <a:tcPr marL="91450" marR="91450" marT="45725" marB="45725">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rgbClr val="002856"/>
                      </a:solidFill>
                      <a:prstDash val="solid"/>
                      <a:round/>
                      <a:headEnd type="none" w="sm" len="sm"/>
                      <a:tailEnd type="none" w="sm" len="sm"/>
                    </a:lnB>
                    <a:gradFill>
                      <a:gsLst>
                        <a:gs pos="0">
                          <a:srgbClr val="E81159"/>
                        </a:gs>
                        <a:gs pos="26000">
                          <a:srgbClr val="FF540A"/>
                        </a:gs>
                        <a:gs pos="52999">
                          <a:srgbClr val="FEC10D"/>
                        </a:gs>
                        <a:gs pos="76500">
                          <a:srgbClr val="06C4B0"/>
                        </a:gs>
                        <a:gs pos="100000">
                          <a:srgbClr val="009AD7"/>
                        </a:gs>
                      </a:gsLst>
                      <a:lin ang="0" scaled="0"/>
                    </a:gra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6"/>
                  </a:ext>
                </a:extLst>
              </a:tr>
              <a:tr h="381000">
                <a:tc rowSpan="4">
                  <a:txBody>
                    <a:bodyPr/>
                    <a:lstStyle/>
                    <a:p>
                      <a:pPr marL="0" marR="0" lvl="0" indent="0" algn="l" rtl="0">
                        <a:spcBef>
                          <a:spcPts val="0"/>
                        </a:spcBef>
                        <a:spcAft>
                          <a:spcPts val="0"/>
                        </a:spcAft>
                        <a:buNone/>
                      </a:pPr>
                      <a:r>
                        <a:rPr lang="en-US" sz="900" b="1" i="1" dirty="0">
                          <a:solidFill>
                            <a:srgbClr val="DE0A01"/>
                          </a:solidFill>
                        </a:rPr>
                        <a:t>[Category name]</a:t>
                      </a:r>
                      <a:endParaRPr dirty="0"/>
                    </a:p>
                    <a:p>
                      <a:pPr marL="0" marR="0" lvl="0" indent="0" algn="l" rtl="0">
                        <a:spcBef>
                          <a:spcPts val="0"/>
                        </a:spcBef>
                        <a:spcAft>
                          <a:spcPts val="0"/>
                        </a:spcAft>
                        <a:buNone/>
                      </a:pPr>
                      <a:r>
                        <a:rPr lang="en-US" sz="900" i="1" dirty="0">
                          <a:solidFill>
                            <a:srgbClr val="DE0A01"/>
                          </a:solidFill>
                        </a:rPr>
                        <a:t>[Category definition]</a:t>
                      </a:r>
                      <a:endParaRPr sz="900" i="1" dirty="0">
                        <a:solidFill>
                          <a:srgbClr val="DE0A01"/>
                        </a:solidFill>
                      </a:endParaRPr>
                    </a:p>
                  </a:txBody>
                  <a:tcPr marL="91450" marR="91450" marT="45725" marB="45725">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002856"/>
                      </a:solidFill>
                      <a:prstDash val="solid"/>
                      <a:round/>
                      <a:headEnd type="none" w="sm" len="sm"/>
                      <a:tailEnd type="none" w="sm" len="sm"/>
                    </a:lnT>
                    <a:lnB w="12700" cap="flat" cmpd="sng">
                      <a:solidFill>
                        <a:srgbClr val="002856"/>
                      </a:solidFill>
                      <a:prstDash val="solid"/>
                      <a:round/>
                      <a:headEnd type="none" w="sm" len="sm"/>
                      <a:tailEnd type="none" w="sm" len="sm"/>
                    </a:lnB>
                    <a:solidFill>
                      <a:schemeClr val="lt1"/>
                    </a:solidFill>
                  </a:tcPr>
                </a:tc>
                <a:tc rowSpan="2" gridSpan="5">
                  <a:txBody>
                    <a:bodyPr/>
                    <a:lstStyle/>
                    <a:p>
                      <a:pPr marL="0" marR="0" lvl="0" indent="0" algn="l" rtl="0">
                        <a:spcBef>
                          <a:spcPts val="0"/>
                        </a:spcBef>
                        <a:spcAft>
                          <a:spcPts val="400"/>
                        </a:spcAft>
                        <a:buNone/>
                      </a:pPr>
                      <a:r>
                        <a:rPr lang="en-US" sz="900" i="1" dirty="0">
                          <a:solidFill>
                            <a:srgbClr val="DE0A01"/>
                          </a:solidFill>
                        </a:rPr>
                        <a:t>[Level of appetite]</a:t>
                      </a:r>
                      <a:endParaRPr sz="900" i="1" dirty="0">
                        <a:solidFill>
                          <a:srgbClr val="DE0A01"/>
                        </a:solidFill>
                      </a:endParaRPr>
                    </a:p>
                    <a:p>
                      <a:pPr marL="0" marR="0" lvl="0" indent="0" algn="l" rtl="0">
                        <a:spcBef>
                          <a:spcPts val="0"/>
                        </a:spcBef>
                        <a:spcAft>
                          <a:spcPts val="400"/>
                        </a:spcAft>
                        <a:buNone/>
                      </a:pPr>
                      <a:r>
                        <a:rPr lang="en-US" sz="900" i="1" dirty="0">
                          <a:solidFill>
                            <a:srgbClr val="DE0A01"/>
                          </a:solidFill>
                        </a:rPr>
                        <a:t>[Reason why this level of appetite was chosen, considering corporate strategy, organizational objectives and values]</a:t>
                      </a:r>
                      <a:endParaRPr sz="900" i="1" dirty="0">
                        <a:solidFill>
                          <a:srgbClr val="DE0A01"/>
                        </a:solidFill>
                      </a:endParaRPr>
                    </a:p>
                    <a:p>
                      <a:pPr marL="0" marR="0" lvl="0" indent="0" algn="l" rtl="0">
                        <a:spcBef>
                          <a:spcPts val="0"/>
                        </a:spcBef>
                        <a:spcAft>
                          <a:spcPts val="400"/>
                        </a:spcAft>
                        <a:buNone/>
                      </a:pPr>
                      <a:r>
                        <a:rPr lang="en-US" sz="900" i="1" dirty="0">
                          <a:solidFill>
                            <a:srgbClr val="DE0A01"/>
                          </a:solidFill>
                        </a:rPr>
                        <a:t>[Details of what the organization is willing to do to maintain this level of appetite]</a:t>
                      </a:r>
                      <a:endParaRPr dirty="0"/>
                    </a:p>
                  </a:txBody>
                  <a:tcPr marL="91450" marR="91450" marT="45725" marB="45725">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002856"/>
                      </a:solidFill>
                      <a:prstDash val="solid"/>
                      <a:round/>
                      <a:headEnd type="none" w="sm" len="sm"/>
                      <a:tailEnd type="none" w="sm" len="sm"/>
                    </a:lnT>
                    <a:lnB w="12700" cap="flat" cmpd="sng">
                      <a:solidFill>
                        <a:schemeClr val="lt1"/>
                      </a:solidFill>
                      <a:prstDash val="solid"/>
                      <a:round/>
                      <a:headEnd type="none" w="sm" len="sm"/>
                      <a:tailEnd type="none" w="sm" len="sm"/>
                    </a:lnB>
                    <a:solidFill>
                      <a:schemeClr val="lt1"/>
                    </a:solidFill>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a:txBody>
                    <a:bodyPr/>
                    <a:lstStyle/>
                    <a:p>
                      <a:pPr marL="0" marR="0" lvl="0" indent="0" algn="l" rtl="0">
                        <a:spcBef>
                          <a:spcPts val="0"/>
                        </a:spcBef>
                        <a:spcAft>
                          <a:spcPts val="0"/>
                        </a:spcAft>
                        <a:buNone/>
                      </a:pPr>
                      <a:r>
                        <a:rPr lang="en-US" sz="900" i="1">
                          <a:solidFill>
                            <a:srgbClr val="DE0A01"/>
                          </a:solidFill>
                        </a:rPr>
                        <a:t>[Metric] </a:t>
                      </a:r>
                      <a:endParaRPr sz="900" i="1">
                        <a:solidFill>
                          <a:srgbClr val="DE0A01"/>
                        </a:solidFill>
                      </a:endParaRPr>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900" dirty="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bg1">
                        <a:lumMod val="95000"/>
                      </a:schemeClr>
                    </a:solidFill>
                  </a:tcPr>
                </a:tc>
                <a:tc>
                  <a:txBody>
                    <a:bodyPr/>
                    <a:lstStyle/>
                    <a:p>
                      <a:pPr marL="0" marR="0" lvl="0" indent="0" algn="ctr"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900" dirty="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bg1">
                        <a:lumMod val="95000"/>
                      </a:schemeClr>
                    </a:solidFill>
                  </a:tcPr>
                </a:tc>
                <a:tc>
                  <a:txBody>
                    <a:bodyPr/>
                    <a:lstStyle/>
                    <a:p>
                      <a:pPr marL="0" marR="0" lvl="0" indent="0" algn="ctr"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extLst>
                  <a:ext uri="{0D108BD9-81ED-4DB2-BD59-A6C34878D82A}">
                    <a16:rowId xmlns:a16="http://schemas.microsoft.com/office/drawing/2014/main" val="10007"/>
                  </a:ext>
                </a:extLst>
              </a:tr>
              <a:tr h="381000">
                <a:tc vMerge="1">
                  <a:txBody>
                    <a:bodyPr/>
                    <a:lstStyle/>
                    <a:p>
                      <a:endParaRPr lang="en-US"/>
                    </a:p>
                  </a:txBody>
                  <a:tcPr/>
                </a:tc>
                <a:tc gridSpan="5"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marL="0" marR="0" lvl="0" indent="0" algn="l" rtl="0">
                        <a:lnSpc>
                          <a:spcPct val="100000"/>
                        </a:lnSpc>
                        <a:spcBef>
                          <a:spcPts val="0"/>
                        </a:spcBef>
                        <a:spcAft>
                          <a:spcPts val="0"/>
                        </a:spcAft>
                        <a:buClr>
                          <a:srgbClr val="DE0A01"/>
                        </a:buClr>
                        <a:buSzPts val="900"/>
                        <a:buFont typeface="Arial"/>
                        <a:buNone/>
                      </a:pPr>
                      <a:r>
                        <a:rPr lang="en-US" sz="900" i="1">
                          <a:solidFill>
                            <a:srgbClr val="DE0A01"/>
                          </a:solidFill>
                        </a:rPr>
                        <a:t>[Metric] </a:t>
                      </a:r>
                      <a:endParaRPr sz="900" i="1">
                        <a:solidFill>
                          <a:srgbClr val="DE0A01"/>
                        </a:solidFill>
                      </a:endParaRPr>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900" dirty="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bg1">
                        <a:lumMod val="95000"/>
                      </a:schemeClr>
                    </a:solidFill>
                  </a:tcPr>
                </a:tc>
                <a:tc>
                  <a:txBody>
                    <a:bodyPr/>
                    <a:lstStyle/>
                    <a:p>
                      <a:pPr marL="0" marR="0" lvl="0" indent="0" algn="ctr"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900" dirty="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bg1">
                        <a:lumMod val="95000"/>
                      </a:schemeClr>
                    </a:solidFill>
                  </a:tcPr>
                </a:tc>
                <a:tc>
                  <a:txBody>
                    <a:bodyPr/>
                    <a:lstStyle/>
                    <a:p>
                      <a:pPr marL="0" marR="0" lvl="0" indent="0" algn="ctr"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extLst>
                  <a:ext uri="{0D108BD9-81ED-4DB2-BD59-A6C34878D82A}">
                    <a16:rowId xmlns:a16="http://schemas.microsoft.com/office/drawing/2014/main" val="10008"/>
                  </a:ext>
                </a:extLst>
              </a:tr>
              <a:tr h="152911">
                <a:tc vMerge="1">
                  <a:txBody>
                    <a:bodyPr/>
                    <a:lstStyle/>
                    <a:p>
                      <a:endParaRPr lang="en-US"/>
                    </a:p>
                  </a:txBody>
                  <a:tcPr/>
                </a:tc>
                <a:tc>
                  <a:txBody>
                    <a:bodyPr/>
                    <a:lstStyle/>
                    <a:p>
                      <a:r>
                        <a:rPr lang="en-US" sz="600" b="0">
                          <a:solidFill>
                            <a:srgbClr val="000000"/>
                          </a:solidFill>
                        </a:rPr>
                        <a:t>Averse</a:t>
                      </a:r>
                      <a:endParaRPr lang="en-US"/>
                    </a:p>
                  </a:txBody>
                  <a:tcPr marL="91450" marR="91450" marT="36000" marB="36000" anchor="b">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0DEEA"/>
                    </a:solidFill>
                  </a:tcPr>
                </a:tc>
                <a:tc>
                  <a:txBody>
                    <a:bodyPr/>
                    <a:lstStyle/>
                    <a:p>
                      <a:r>
                        <a:rPr lang="en-US" sz="600" b="0">
                          <a:solidFill>
                            <a:srgbClr val="000000"/>
                          </a:solidFill>
                        </a:rPr>
                        <a:t>Minimalistic</a:t>
                      </a:r>
                      <a:endParaRPr lang="en-US"/>
                    </a:p>
                  </a:txBody>
                  <a:tcPr marL="91450" marR="91450" marT="36000" marB="36000" anchor="b">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0DEEA"/>
                    </a:solidFill>
                  </a:tcPr>
                </a:tc>
                <a:tc>
                  <a:txBody>
                    <a:bodyPr/>
                    <a:lstStyle/>
                    <a:p>
                      <a:r>
                        <a:rPr lang="en-US" sz="600" b="0">
                          <a:solidFill>
                            <a:srgbClr val="000000"/>
                          </a:solidFill>
                        </a:rPr>
                        <a:t>Cautious</a:t>
                      </a:r>
                      <a:endParaRPr lang="en-US"/>
                    </a:p>
                  </a:txBody>
                  <a:tcPr marL="91450" marR="91450" marT="36000" marB="36000" anchor="b">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0DEEA"/>
                    </a:solidFill>
                  </a:tcPr>
                </a:tc>
                <a:tc>
                  <a:txBody>
                    <a:bodyPr/>
                    <a:lstStyle/>
                    <a:p>
                      <a:r>
                        <a:rPr lang="en-US" sz="600" b="0">
                          <a:solidFill>
                            <a:srgbClr val="000000"/>
                          </a:solidFill>
                        </a:rPr>
                        <a:t>Flexible</a:t>
                      </a:r>
                      <a:endParaRPr lang="en-US"/>
                    </a:p>
                  </a:txBody>
                  <a:tcPr marL="91450" marR="91450" marT="36000" marB="36000" anchor="b">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0DEEA"/>
                    </a:solidFill>
                  </a:tcPr>
                </a:tc>
                <a:tc>
                  <a:txBody>
                    <a:bodyPr/>
                    <a:lstStyle/>
                    <a:p>
                      <a:r>
                        <a:rPr lang="en-US" sz="600" b="0" dirty="0">
                          <a:solidFill>
                            <a:srgbClr val="000000"/>
                          </a:solidFill>
                        </a:rPr>
                        <a:t>Open</a:t>
                      </a:r>
                      <a:endParaRPr lang="en-US" dirty="0"/>
                    </a:p>
                  </a:txBody>
                  <a:tcPr marL="91450" marR="91450" marT="36000" marB="36000" anchor="b">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0DEEA"/>
                    </a:solidFill>
                  </a:tcPr>
                </a:tc>
                <a:tc rowSpan="2">
                  <a:txBody>
                    <a:bodyPr/>
                    <a:lstStyle/>
                    <a:p>
                      <a:pPr marL="0" marR="0" lvl="0" indent="0" algn="l" rtl="0">
                        <a:lnSpc>
                          <a:spcPct val="100000"/>
                        </a:lnSpc>
                        <a:spcBef>
                          <a:spcPts val="0"/>
                        </a:spcBef>
                        <a:spcAft>
                          <a:spcPts val="0"/>
                        </a:spcAft>
                        <a:buClr>
                          <a:srgbClr val="DE0A01"/>
                        </a:buClr>
                        <a:buSzPts val="900"/>
                        <a:buFont typeface="Arial"/>
                        <a:buNone/>
                      </a:pPr>
                      <a:r>
                        <a:rPr lang="en-US" sz="900" i="1">
                          <a:solidFill>
                            <a:srgbClr val="DE0A01"/>
                          </a:solidFill>
                        </a:rPr>
                        <a:t>[Metric] </a:t>
                      </a:r>
                      <a:endParaRPr sz="900" i="1">
                        <a:solidFill>
                          <a:srgbClr val="DE0A01"/>
                        </a:solidFill>
                      </a:endParaRPr>
                    </a:p>
                  </a:txBody>
                  <a:tcPr marL="91450" marR="91450" marT="45725" marB="45725" anchor="ctr">
                    <a:lnL w="12700" cap="flat" cmpd="sng" algn="ctr">
                      <a:solidFill>
                        <a:schemeClr val="lt1"/>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002856"/>
                      </a:solidFill>
                      <a:prstDash val="solid"/>
                      <a:round/>
                      <a:headEnd type="none" w="sm" len="sm"/>
                      <a:tailEnd type="none" w="sm" len="sm"/>
                    </a:lnB>
                    <a:solidFill>
                      <a:schemeClr val="lt1"/>
                    </a:solidFill>
                  </a:tcPr>
                </a:tc>
                <a:tc rowSpan="2">
                  <a:txBody>
                    <a:bodyPr/>
                    <a:lstStyle/>
                    <a:p>
                      <a:pPr marL="0" marR="0" lvl="0" indent="0" algn="ctr" rtl="0">
                        <a:spcBef>
                          <a:spcPts val="0"/>
                        </a:spcBef>
                        <a:spcAft>
                          <a:spcPts val="0"/>
                        </a:spcAft>
                        <a:buNone/>
                      </a:pPr>
                      <a:endParaRPr sz="900" dirty="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002856"/>
                      </a:solidFill>
                      <a:prstDash val="solid"/>
                      <a:round/>
                      <a:headEnd type="none" w="sm" len="sm"/>
                      <a:tailEnd type="none" w="sm" len="sm"/>
                    </a:lnB>
                    <a:solidFill>
                      <a:schemeClr val="bg1">
                        <a:lumMod val="95000"/>
                      </a:schemeClr>
                    </a:solidFill>
                  </a:tcPr>
                </a:tc>
                <a:tc rowSpan="2">
                  <a:txBody>
                    <a:bodyPr/>
                    <a:lstStyle/>
                    <a:p>
                      <a:pPr marL="0" marR="0" lvl="0" indent="0" algn="ctr"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002856"/>
                      </a:solidFill>
                      <a:prstDash val="solid"/>
                      <a:round/>
                      <a:headEnd type="none" w="sm" len="sm"/>
                      <a:tailEnd type="none" w="sm" len="sm"/>
                    </a:lnB>
                    <a:solidFill>
                      <a:schemeClr val="lt1"/>
                    </a:solidFill>
                  </a:tcPr>
                </a:tc>
                <a:tc rowSpan="2">
                  <a:txBody>
                    <a:bodyPr/>
                    <a:lstStyle/>
                    <a:p>
                      <a:pPr marL="0" marR="0" lvl="0" indent="0" algn="ctr" rtl="0">
                        <a:spcBef>
                          <a:spcPts val="0"/>
                        </a:spcBef>
                        <a:spcAft>
                          <a:spcPts val="0"/>
                        </a:spcAft>
                        <a:buNone/>
                      </a:pPr>
                      <a:endParaRPr sz="900" dirty="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002856"/>
                      </a:solidFill>
                      <a:prstDash val="solid"/>
                      <a:round/>
                      <a:headEnd type="none" w="sm" len="sm"/>
                      <a:tailEnd type="none" w="sm" len="sm"/>
                    </a:lnB>
                    <a:solidFill>
                      <a:schemeClr val="bg1">
                        <a:lumMod val="95000"/>
                      </a:schemeClr>
                    </a:solidFill>
                  </a:tcPr>
                </a:tc>
                <a:tc rowSpan="2">
                  <a:txBody>
                    <a:bodyPr/>
                    <a:lstStyle/>
                    <a:p>
                      <a:pPr marL="0" marR="0" lvl="0" indent="0" algn="ctr"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002856"/>
                      </a:solidFill>
                      <a:prstDash val="solid"/>
                      <a:round/>
                      <a:headEnd type="none" w="sm" len="sm"/>
                      <a:tailEnd type="none" w="sm" len="sm"/>
                    </a:lnB>
                    <a:solidFill>
                      <a:schemeClr val="lt1"/>
                    </a:solidFill>
                  </a:tcPr>
                </a:tc>
                <a:extLst>
                  <a:ext uri="{0D108BD9-81ED-4DB2-BD59-A6C34878D82A}">
                    <a16:rowId xmlns:a16="http://schemas.microsoft.com/office/drawing/2014/main" val="10009"/>
                  </a:ext>
                </a:extLst>
              </a:tr>
              <a:tr h="0">
                <a:tc vMerge="1">
                  <a:txBody>
                    <a:bodyPr/>
                    <a:lstStyle/>
                    <a:p>
                      <a:endParaRPr lang="en-US"/>
                    </a:p>
                  </a:txBody>
                  <a:tcPr>
                    <a:lnT w="12700" cap="flat" cmpd="sng" algn="ctr">
                      <a:solidFill>
                        <a:srgbClr val="002856"/>
                      </a:solidFill>
                      <a:prstDash val="solid"/>
                      <a:round/>
                      <a:headEnd type="none" w="sm" len="sm"/>
                      <a:tailEnd type="none" w="sm" len="sm"/>
                    </a:lnT>
                  </a:tcPr>
                </a:tc>
                <a:tc gridSpan="5">
                  <a:txBody>
                    <a:bodyPr/>
                    <a:lstStyle/>
                    <a:p>
                      <a:pPr marL="0" marR="0" lvl="0" indent="0" algn="l" rtl="0">
                        <a:spcBef>
                          <a:spcPts val="0"/>
                        </a:spcBef>
                        <a:spcAft>
                          <a:spcPts val="0"/>
                        </a:spcAft>
                        <a:buNone/>
                      </a:pPr>
                      <a:endParaRPr sz="900" dirty="0"/>
                    </a:p>
                  </a:txBody>
                  <a:tcPr marL="91450" marR="91450" marT="45725" marB="45725">
                    <a:lnR w="12700" cap="flat" cmpd="sng" algn="ctr">
                      <a:solidFill>
                        <a:srgbClr val="A1B3CA"/>
                      </a:solidFill>
                      <a:prstDash val="solid"/>
                      <a:round/>
                      <a:headEnd type="none" w="sm" len="sm"/>
                      <a:tailEnd type="none" w="sm" len="sm"/>
                    </a:lnR>
                    <a:lnT w="12700" cap="flat" cmpd="sng" algn="ctr">
                      <a:solidFill>
                        <a:schemeClr val="lt1"/>
                      </a:solidFill>
                      <a:prstDash val="solid"/>
                      <a:round/>
                      <a:headEnd type="none" w="sm" len="sm"/>
                      <a:tailEnd type="none" w="sm" len="sm"/>
                    </a:lnT>
                    <a:lnB w="12700" cap="flat" cmpd="sng">
                      <a:solidFill>
                        <a:srgbClr val="002856"/>
                      </a:solidFill>
                      <a:prstDash val="solid"/>
                      <a:round/>
                      <a:headEnd type="none" w="sm" len="sm"/>
                      <a:tailEnd type="none" w="sm" len="sm"/>
                    </a:lnB>
                    <a:gradFill>
                      <a:gsLst>
                        <a:gs pos="0">
                          <a:srgbClr val="E81159"/>
                        </a:gs>
                        <a:gs pos="26000">
                          <a:srgbClr val="FF540A"/>
                        </a:gs>
                        <a:gs pos="52999">
                          <a:srgbClr val="FEC10D"/>
                        </a:gs>
                        <a:gs pos="76500">
                          <a:srgbClr val="06C4B0"/>
                        </a:gs>
                        <a:gs pos="100000">
                          <a:srgbClr val="009AD7"/>
                        </a:gs>
                      </a:gsLst>
                      <a:lin ang="0" scaled="0"/>
                    </a:gra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vMerge="1">
                  <a:txBody>
                    <a:bodyPr/>
                    <a:lstStyle/>
                    <a:p>
                      <a:endParaRPr lang="en-US"/>
                    </a:p>
                  </a:txBody>
                  <a:tcPr>
                    <a:lnL w="12700" cap="flat" cmpd="sng" algn="ctr">
                      <a:solidFill>
                        <a:srgbClr val="A1B3CA"/>
                      </a:solidFill>
                      <a:prstDash val="solid"/>
                      <a:round/>
                      <a:headEnd type="none" w="sm" len="sm"/>
                      <a:tailEnd type="none" w="sm" len="sm"/>
                    </a:lnL>
                    <a:lnT w="12700" cap="flat" cmpd="sng" algn="ctr">
                      <a:solidFill>
                        <a:srgbClr val="002856"/>
                      </a:solidFill>
                      <a:prstDash val="solid"/>
                      <a:round/>
                      <a:headEnd type="none" w="sm" len="sm"/>
                      <a:tailEnd type="none" w="sm" len="sm"/>
                    </a:lnT>
                  </a:tcPr>
                </a:tc>
                <a:tc vMerge="1">
                  <a:txBody>
                    <a:bodyPr/>
                    <a:lstStyle/>
                    <a:p>
                      <a:endParaRPr lang="en-US"/>
                    </a:p>
                  </a:txBody>
                  <a:tcPr>
                    <a:lnT w="12700" cap="flat" cmpd="sng" algn="ctr">
                      <a:solidFill>
                        <a:srgbClr val="002856"/>
                      </a:solidFill>
                      <a:prstDash val="solid"/>
                      <a:round/>
                      <a:headEnd type="none" w="sm" len="sm"/>
                      <a:tailEnd type="none" w="sm" len="sm"/>
                    </a:lnT>
                  </a:tcPr>
                </a:tc>
                <a:tc vMerge="1">
                  <a:txBody>
                    <a:bodyPr/>
                    <a:lstStyle/>
                    <a:p>
                      <a:endParaRPr lang="en-US"/>
                    </a:p>
                  </a:txBody>
                  <a:tcPr>
                    <a:lnT w="12700" cap="flat" cmpd="sng" algn="ctr">
                      <a:solidFill>
                        <a:srgbClr val="002856"/>
                      </a:solidFill>
                      <a:prstDash val="solid"/>
                      <a:round/>
                      <a:headEnd type="none" w="sm" len="sm"/>
                      <a:tailEnd type="none" w="sm" len="sm"/>
                    </a:lnT>
                  </a:tcPr>
                </a:tc>
                <a:tc vMerge="1">
                  <a:txBody>
                    <a:bodyPr/>
                    <a:lstStyle/>
                    <a:p>
                      <a:endParaRPr lang="en-US"/>
                    </a:p>
                  </a:txBody>
                  <a:tcPr>
                    <a:lnT w="12700" cap="flat" cmpd="sng" algn="ctr">
                      <a:solidFill>
                        <a:srgbClr val="002856"/>
                      </a:solidFill>
                      <a:prstDash val="solid"/>
                      <a:round/>
                      <a:headEnd type="none" w="sm" len="sm"/>
                      <a:tailEnd type="none" w="sm" len="sm"/>
                    </a:lnT>
                  </a:tcPr>
                </a:tc>
                <a:tc vMerge="1">
                  <a:txBody>
                    <a:bodyPr/>
                    <a:lstStyle/>
                    <a:p>
                      <a:endParaRPr lang="en-US"/>
                    </a:p>
                  </a:txBody>
                  <a:tcPr>
                    <a:lnT w="12700" cap="flat" cmpd="sng" algn="ctr">
                      <a:solidFill>
                        <a:srgbClr val="002856"/>
                      </a:solidFill>
                      <a:prstDash val="solid"/>
                      <a:round/>
                      <a:headEnd type="none" w="sm" len="sm"/>
                      <a:tailEnd type="none" w="sm" len="sm"/>
                    </a:lnT>
                  </a:tcPr>
                </a:tc>
                <a:extLst>
                  <a:ext uri="{0D108BD9-81ED-4DB2-BD59-A6C34878D82A}">
                    <a16:rowId xmlns:a16="http://schemas.microsoft.com/office/drawing/2014/main" val="10011"/>
                  </a:ext>
                </a:extLst>
              </a:tr>
              <a:tr h="356825">
                <a:tc rowSpan="4">
                  <a:txBody>
                    <a:bodyPr/>
                    <a:lstStyle/>
                    <a:p>
                      <a:pPr marL="0" marR="0" lvl="0" indent="0" algn="l" rtl="0">
                        <a:spcBef>
                          <a:spcPts val="0"/>
                        </a:spcBef>
                        <a:spcAft>
                          <a:spcPts val="0"/>
                        </a:spcAft>
                        <a:buNone/>
                      </a:pPr>
                      <a:endParaRPr sz="900"/>
                    </a:p>
                  </a:txBody>
                  <a:tcPr marL="91450" marR="91450" marT="45725" marB="45725">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002856"/>
                      </a:solidFill>
                      <a:prstDash val="solid"/>
                      <a:round/>
                      <a:headEnd type="none" w="sm" len="sm"/>
                      <a:tailEnd type="none" w="sm" len="sm"/>
                    </a:lnT>
                    <a:lnB w="12700" cap="flat" cmpd="sng">
                      <a:solidFill>
                        <a:srgbClr val="002856"/>
                      </a:solidFill>
                      <a:prstDash val="solid"/>
                      <a:round/>
                      <a:headEnd type="none" w="sm" len="sm"/>
                      <a:tailEnd type="none" w="sm" len="sm"/>
                    </a:lnB>
                    <a:solidFill>
                      <a:schemeClr val="lt1"/>
                    </a:solidFill>
                  </a:tcPr>
                </a:tc>
                <a:tc rowSpan="2" gridSpan="5">
                  <a:txBody>
                    <a:bodyPr/>
                    <a:lstStyle/>
                    <a:p>
                      <a:pPr marL="0" marR="0" lvl="0" indent="0" algn="l" rtl="0">
                        <a:spcBef>
                          <a:spcPts val="0"/>
                        </a:spcBef>
                        <a:spcAft>
                          <a:spcPts val="0"/>
                        </a:spcAft>
                        <a:buNone/>
                      </a:pPr>
                      <a:endParaRPr sz="900" dirty="0"/>
                    </a:p>
                  </a:txBody>
                  <a:tcPr marL="91450" marR="91450" marT="36000" marB="36000">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002856"/>
                      </a:solidFill>
                      <a:prstDash val="solid"/>
                      <a:round/>
                      <a:headEnd type="none" w="sm" len="sm"/>
                      <a:tailEnd type="none" w="sm" len="sm"/>
                    </a:lnT>
                    <a:lnB w="12700" cap="flat" cmpd="sng">
                      <a:solidFill>
                        <a:schemeClr val="lt1"/>
                      </a:solidFill>
                      <a:prstDash val="solid"/>
                      <a:round/>
                      <a:headEnd type="none" w="sm" len="sm"/>
                      <a:tailEnd type="none" w="sm" len="sm"/>
                    </a:lnB>
                    <a:solidFill>
                      <a:schemeClr val="lt1"/>
                    </a:solidFill>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a:txBody>
                    <a:bodyPr/>
                    <a:lstStyle/>
                    <a:p>
                      <a:pPr marL="0" marR="0" lvl="0" indent="0" algn="l"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002856"/>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900" dirty="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002856"/>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bg1">
                        <a:lumMod val="95000"/>
                      </a:schemeClr>
                    </a:solidFill>
                  </a:tcPr>
                </a:tc>
                <a:tc>
                  <a:txBody>
                    <a:bodyPr/>
                    <a:lstStyle/>
                    <a:p>
                      <a:pPr marL="0" marR="0" lvl="0" indent="0" algn="ctr"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002856"/>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900" dirty="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002856"/>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bg1">
                        <a:lumMod val="95000"/>
                      </a:schemeClr>
                    </a:solidFill>
                  </a:tcPr>
                </a:tc>
                <a:tc>
                  <a:txBody>
                    <a:bodyPr/>
                    <a:lstStyle/>
                    <a:p>
                      <a:pPr marL="0" marR="0" lvl="0" indent="0" algn="ctr"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002856"/>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extLst>
                  <a:ext uri="{0D108BD9-81ED-4DB2-BD59-A6C34878D82A}">
                    <a16:rowId xmlns:a16="http://schemas.microsoft.com/office/drawing/2014/main" val="10012"/>
                  </a:ext>
                </a:extLst>
              </a:tr>
              <a:tr h="356825">
                <a:tc vMerge="1">
                  <a:txBody>
                    <a:bodyPr/>
                    <a:lstStyle/>
                    <a:p>
                      <a:endParaRPr lang="en-US"/>
                    </a:p>
                  </a:txBody>
                  <a:tcPr/>
                </a:tc>
                <a:tc gridSpan="5"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marL="0" marR="0" lvl="0" indent="0" algn="l"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900" dirty="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bg1">
                        <a:lumMod val="95000"/>
                      </a:schemeClr>
                    </a:solidFill>
                  </a:tcPr>
                </a:tc>
                <a:tc>
                  <a:txBody>
                    <a:bodyPr/>
                    <a:lstStyle/>
                    <a:p>
                      <a:pPr marL="0" marR="0" lvl="0" indent="0" algn="ctr"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900" dirty="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bg1">
                        <a:lumMod val="95000"/>
                      </a:schemeClr>
                    </a:solidFill>
                  </a:tcPr>
                </a:tc>
                <a:tc>
                  <a:txBody>
                    <a:bodyPr/>
                    <a:lstStyle/>
                    <a:p>
                      <a:pPr marL="0" marR="0" lvl="0" indent="0" algn="ctr"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extLst>
                  <a:ext uri="{0D108BD9-81ED-4DB2-BD59-A6C34878D82A}">
                    <a16:rowId xmlns:a16="http://schemas.microsoft.com/office/drawing/2014/main" val="10013"/>
                  </a:ext>
                </a:extLst>
              </a:tr>
              <a:tr h="153880">
                <a:tc vMerge="1">
                  <a:txBody>
                    <a:bodyPr/>
                    <a:lstStyle/>
                    <a:p>
                      <a:endParaRPr lang="en-US"/>
                    </a:p>
                  </a:txBody>
                  <a:tcPr/>
                </a:tc>
                <a:tc>
                  <a:txBody>
                    <a:bodyPr/>
                    <a:lstStyle/>
                    <a:p>
                      <a:r>
                        <a:rPr lang="en-US" sz="600" b="0">
                          <a:solidFill>
                            <a:srgbClr val="000000"/>
                          </a:solidFill>
                        </a:rPr>
                        <a:t>Averse</a:t>
                      </a:r>
                      <a:endParaRPr lang="en-US"/>
                    </a:p>
                  </a:txBody>
                  <a:tcPr marL="91450" marR="91450" marT="36000" marB="36000" anchor="b">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0DEEA"/>
                    </a:solidFill>
                  </a:tcPr>
                </a:tc>
                <a:tc>
                  <a:txBody>
                    <a:bodyPr/>
                    <a:lstStyle/>
                    <a:p>
                      <a:r>
                        <a:rPr lang="en-US" sz="600" b="0">
                          <a:solidFill>
                            <a:srgbClr val="000000"/>
                          </a:solidFill>
                        </a:rPr>
                        <a:t>Minimalistic</a:t>
                      </a:r>
                      <a:endParaRPr lang="en-US"/>
                    </a:p>
                  </a:txBody>
                  <a:tcPr marL="91450" marR="91450" marT="36000" marB="36000" anchor="b">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0DEEA"/>
                    </a:solidFill>
                  </a:tcPr>
                </a:tc>
                <a:tc>
                  <a:txBody>
                    <a:bodyPr/>
                    <a:lstStyle/>
                    <a:p>
                      <a:r>
                        <a:rPr lang="en-US" sz="600" b="0">
                          <a:solidFill>
                            <a:srgbClr val="000000"/>
                          </a:solidFill>
                        </a:rPr>
                        <a:t>Cautious</a:t>
                      </a:r>
                      <a:endParaRPr lang="en-US"/>
                    </a:p>
                  </a:txBody>
                  <a:tcPr marL="91450" marR="91450" marT="36000" marB="36000" anchor="b">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0DEEA"/>
                    </a:solidFill>
                  </a:tcPr>
                </a:tc>
                <a:tc>
                  <a:txBody>
                    <a:bodyPr/>
                    <a:lstStyle/>
                    <a:p>
                      <a:r>
                        <a:rPr lang="en-US" sz="600" b="0">
                          <a:solidFill>
                            <a:srgbClr val="000000"/>
                          </a:solidFill>
                        </a:rPr>
                        <a:t>Flexible</a:t>
                      </a:r>
                      <a:endParaRPr lang="en-US"/>
                    </a:p>
                  </a:txBody>
                  <a:tcPr marL="91450" marR="91450" marT="36000" marB="36000" anchor="b">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0DEEA"/>
                    </a:solidFill>
                  </a:tcPr>
                </a:tc>
                <a:tc>
                  <a:txBody>
                    <a:bodyPr/>
                    <a:lstStyle/>
                    <a:p>
                      <a:r>
                        <a:rPr lang="en-US" sz="600" b="0" dirty="0">
                          <a:solidFill>
                            <a:srgbClr val="000000"/>
                          </a:solidFill>
                        </a:rPr>
                        <a:t>Open</a:t>
                      </a:r>
                      <a:endParaRPr lang="en-US" dirty="0"/>
                    </a:p>
                  </a:txBody>
                  <a:tcPr marL="91450" marR="91450" marT="36000" marB="36000" anchor="b">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0DEEA"/>
                    </a:solidFill>
                  </a:tcPr>
                </a:tc>
                <a:tc rowSpan="2">
                  <a:txBody>
                    <a:bodyPr/>
                    <a:lstStyle/>
                    <a:p>
                      <a:pPr marL="0" marR="0" lvl="0" indent="0" algn="l" rtl="0">
                        <a:spcBef>
                          <a:spcPts val="0"/>
                        </a:spcBef>
                        <a:spcAft>
                          <a:spcPts val="0"/>
                        </a:spcAft>
                        <a:buNone/>
                      </a:pPr>
                      <a:endParaRPr sz="900"/>
                    </a:p>
                  </a:txBody>
                  <a:tcPr marL="91450" marR="91450" marT="45725" marB="45725" anchor="ctr">
                    <a:lnL w="12700" cap="flat" cmpd="sng" algn="ctr">
                      <a:solidFill>
                        <a:schemeClr val="lt1"/>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002856"/>
                      </a:solidFill>
                      <a:prstDash val="solid"/>
                      <a:round/>
                      <a:headEnd type="none" w="sm" len="sm"/>
                      <a:tailEnd type="none" w="sm" len="sm"/>
                    </a:lnB>
                    <a:solidFill>
                      <a:schemeClr val="lt1"/>
                    </a:solidFill>
                  </a:tcPr>
                </a:tc>
                <a:tc rowSpan="2">
                  <a:txBody>
                    <a:bodyPr/>
                    <a:lstStyle/>
                    <a:p>
                      <a:pPr marL="0" marR="0" lvl="0" indent="0" algn="ctr" rtl="0">
                        <a:spcBef>
                          <a:spcPts val="0"/>
                        </a:spcBef>
                        <a:spcAft>
                          <a:spcPts val="0"/>
                        </a:spcAft>
                        <a:buNone/>
                      </a:pPr>
                      <a:endParaRPr sz="900" dirty="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002856"/>
                      </a:solidFill>
                      <a:prstDash val="solid"/>
                      <a:round/>
                      <a:headEnd type="none" w="sm" len="sm"/>
                      <a:tailEnd type="none" w="sm" len="sm"/>
                    </a:lnB>
                    <a:solidFill>
                      <a:schemeClr val="bg1">
                        <a:lumMod val="95000"/>
                      </a:schemeClr>
                    </a:solidFill>
                  </a:tcPr>
                </a:tc>
                <a:tc rowSpan="2">
                  <a:txBody>
                    <a:bodyPr/>
                    <a:lstStyle/>
                    <a:p>
                      <a:pPr marL="0" marR="0" lvl="0" indent="0" algn="ctr"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002856"/>
                      </a:solidFill>
                      <a:prstDash val="solid"/>
                      <a:round/>
                      <a:headEnd type="none" w="sm" len="sm"/>
                      <a:tailEnd type="none" w="sm" len="sm"/>
                    </a:lnB>
                    <a:solidFill>
                      <a:schemeClr val="lt1"/>
                    </a:solidFill>
                  </a:tcPr>
                </a:tc>
                <a:tc rowSpan="2">
                  <a:txBody>
                    <a:bodyPr/>
                    <a:lstStyle/>
                    <a:p>
                      <a:pPr marL="0" marR="0" lvl="0" indent="0" algn="ctr" rtl="0">
                        <a:spcBef>
                          <a:spcPts val="0"/>
                        </a:spcBef>
                        <a:spcAft>
                          <a:spcPts val="0"/>
                        </a:spcAft>
                        <a:buNone/>
                      </a:pPr>
                      <a:endParaRPr sz="900" dirty="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002856"/>
                      </a:solidFill>
                      <a:prstDash val="solid"/>
                      <a:round/>
                      <a:headEnd type="none" w="sm" len="sm"/>
                      <a:tailEnd type="none" w="sm" len="sm"/>
                    </a:lnB>
                    <a:solidFill>
                      <a:schemeClr val="bg1">
                        <a:lumMod val="95000"/>
                      </a:schemeClr>
                    </a:solidFill>
                  </a:tcPr>
                </a:tc>
                <a:tc rowSpan="2">
                  <a:txBody>
                    <a:bodyPr/>
                    <a:lstStyle/>
                    <a:p>
                      <a:pPr marL="0" marR="0" lvl="0" indent="0" algn="ctr"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002856"/>
                      </a:solidFill>
                      <a:prstDash val="solid"/>
                      <a:round/>
                      <a:headEnd type="none" w="sm" len="sm"/>
                      <a:tailEnd type="none" w="sm" len="sm"/>
                    </a:lnB>
                    <a:solidFill>
                      <a:schemeClr val="lt1"/>
                    </a:solidFill>
                  </a:tcPr>
                </a:tc>
                <a:extLst>
                  <a:ext uri="{0D108BD9-81ED-4DB2-BD59-A6C34878D82A}">
                    <a16:rowId xmlns:a16="http://schemas.microsoft.com/office/drawing/2014/main" val="10014"/>
                  </a:ext>
                </a:extLst>
              </a:tr>
              <a:tr h="0">
                <a:tc vMerge="1">
                  <a:txBody>
                    <a:bodyPr/>
                    <a:lstStyle/>
                    <a:p>
                      <a:endParaRPr lang="en-US"/>
                    </a:p>
                  </a:txBody>
                  <a:tcPr>
                    <a:lnT w="12700" cap="flat" cmpd="sng" algn="ctr">
                      <a:solidFill>
                        <a:srgbClr val="002856"/>
                      </a:solidFill>
                      <a:prstDash val="solid"/>
                      <a:round/>
                      <a:headEnd type="none" w="sm" len="sm"/>
                      <a:tailEnd type="none" w="sm" len="sm"/>
                    </a:lnT>
                  </a:tcPr>
                </a:tc>
                <a:tc gridSpan="5">
                  <a:txBody>
                    <a:bodyPr/>
                    <a:lstStyle/>
                    <a:p>
                      <a:pPr marL="0" marR="0" lvl="0" indent="0" algn="l" rtl="0">
                        <a:spcBef>
                          <a:spcPts val="0"/>
                        </a:spcBef>
                        <a:spcAft>
                          <a:spcPts val="0"/>
                        </a:spcAft>
                        <a:buNone/>
                      </a:pPr>
                      <a:endParaRPr sz="900"/>
                    </a:p>
                  </a:txBody>
                  <a:tcPr marL="91450" marR="91450" marT="45725" marB="45725">
                    <a:lnR w="12700" cap="flat" cmpd="sng" algn="ctr">
                      <a:solidFill>
                        <a:srgbClr val="A1B3CA"/>
                      </a:solidFill>
                      <a:prstDash val="solid"/>
                      <a:round/>
                      <a:headEnd type="none" w="sm" len="sm"/>
                      <a:tailEnd type="none" w="sm" len="sm"/>
                    </a:lnR>
                    <a:lnT w="12700" cap="flat" cmpd="sng" algn="ctr">
                      <a:solidFill>
                        <a:schemeClr val="lt1"/>
                      </a:solidFill>
                      <a:prstDash val="solid"/>
                      <a:round/>
                      <a:headEnd type="none" w="sm" len="sm"/>
                      <a:tailEnd type="none" w="sm" len="sm"/>
                    </a:lnT>
                    <a:lnB w="12700" cap="flat" cmpd="sng">
                      <a:solidFill>
                        <a:srgbClr val="002856"/>
                      </a:solidFill>
                      <a:prstDash val="solid"/>
                      <a:round/>
                      <a:headEnd type="none" w="sm" len="sm"/>
                      <a:tailEnd type="none" w="sm" len="sm"/>
                    </a:lnB>
                    <a:gradFill>
                      <a:gsLst>
                        <a:gs pos="0">
                          <a:srgbClr val="E81159"/>
                        </a:gs>
                        <a:gs pos="30000">
                          <a:srgbClr val="FF540A"/>
                        </a:gs>
                        <a:gs pos="52999">
                          <a:srgbClr val="FEC10D"/>
                        </a:gs>
                        <a:gs pos="76500">
                          <a:srgbClr val="06C4B0"/>
                        </a:gs>
                        <a:gs pos="100000">
                          <a:srgbClr val="009AD7"/>
                        </a:gs>
                      </a:gsLst>
                      <a:lin ang="0" scaled="0"/>
                    </a:gra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vMerge="1">
                  <a:txBody>
                    <a:bodyPr/>
                    <a:lstStyle/>
                    <a:p>
                      <a:endParaRPr lang="en-US"/>
                    </a:p>
                  </a:txBody>
                  <a:tcPr>
                    <a:lnL w="12700" cap="flat" cmpd="sng" algn="ctr">
                      <a:solidFill>
                        <a:srgbClr val="A1B3CA"/>
                      </a:solidFill>
                      <a:prstDash val="solid"/>
                      <a:round/>
                      <a:headEnd type="none" w="sm" len="sm"/>
                      <a:tailEnd type="none" w="sm" len="sm"/>
                    </a:lnL>
                    <a:lnT w="12700" cap="flat" cmpd="sng" algn="ctr">
                      <a:solidFill>
                        <a:srgbClr val="002856"/>
                      </a:solidFill>
                      <a:prstDash val="solid"/>
                      <a:round/>
                      <a:headEnd type="none" w="sm" len="sm"/>
                      <a:tailEnd type="none" w="sm" len="sm"/>
                    </a:lnT>
                  </a:tcPr>
                </a:tc>
                <a:tc vMerge="1">
                  <a:txBody>
                    <a:bodyPr/>
                    <a:lstStyle/>
                    <a:p>
                      <a:endParaRPr lang="en-US"/>
                    </a:p>
                  </a:txBody>
                  <a:tcPr>
                    <a:lnT w="12700" cap="flat" cmpd="sng" algn="ctr">
                      <a:solidFill>
                        <a:srgbClr val="002856"/>
                      </a:solidFill>
                      <a:prstDash val="solid"/>
                      <a:round/>
                      <a:headEnd type="none" w="sm" len="sm"/>
                      <a:tailEnd type="none" w="sm" len="sm"/>
                    </a:lnT>
                  </a:tcPr>
                </a:tc>
                <a:tc vMerge="1">
                  <a:txBody>
                    <a:bodyPr/>
                    <a:lstStyle/>
                    <a:p>
                      <a:endParaRPr lang="en-US"/>
                    </a:p>
                  </a:txBody>
                  <a:tcPr>
                    <a:lnT w="12700" cap="flat" cmpd="sng" algn="ctr">
                      <a:solidFill>
                        <a:srgbClr val="002856"/>
                      </a:solidFill>
                      <a:prstDash val="solid"/>
                      <a:round/>
                      <a:headEnd type="none" w="sm" len="sm"/>
                      <a:tailEnd type="none" w="sm" len="sm"/>
                    </a:lnT>
                  </a:tcPr>
                </a:tc>
                <a:tc vMerge="1">
                  <a:txBody>
                    <a:bodyPr/>
                    <a:lstStyle/>
                    <a:p>
                      <a:endParaRPr lang="en-US"/>
                    </a:p>
                  </a:txBody>
                  <a:tcPr>
                    <a:lnT w="12700" cap="flat" cmpd="sng" algn="ctr">
                      <a:solidFill>
                        <a:srgbClr val="002856"/>
                      </a:solidFill>
                      <a:prstDash val="solid"/>
                      <a:round/>
                      <a:headEnd type="none" w="sm" len="sm"/>
                      <a:tailEnd type="none" w="sm" len="sm"/>
                    </a:lnT>
                  </a:tcPr>
                </a:tc>
                <a:tc vMerge="1">
                  <a:txBody>
                    <a:bodyPr/>
                    <a:lstStyle/>
                    <a:p>
                      <a:endParaRPr lang="en-US"/>
                    </a:p>
                  </a:txBody>
                  <a:tcPr>
                    <a:lnT w="12700" cap="flat" cmpd="sng" algn="ctr">
                      <a:solidFill>
                        <a:srgbClr val="002856"/>
                      </a:solidFill>
                      <a:prstDash val="solid"/>
                      <a:round/>
                      <a:headEnd type="none" w="sm" len="sm"/>
                      <a:tailEnd type="none" w="sm" len="sm"/>
                    </a:lnT>
                  </a:tcPr>
                </a:tc>
                <a:extLst>
                  <a:ext uri="{0D108BD9-81ED-4DB2-BD59-A6C34878D82A}">
                    <a16:rowId xmlns:a16="http://schemas.microsoft.com/office/drawing/2014/main" val="10016"/>
                  </a:ext>
                </a:extLst>
              </a:tr>
              <a:tr h="313525">
                <a:tc rowSpan="5">
                  <a:txBody>
                    <a:bodyPr/>
                    <a:lstStyle/>
                    <a:p>
                      <a:pPr marL="0" marR="0" lvl="0" indent="0" algn="l" rtl="0">
                        <a:spcBef>
                          <a:spcPts val="0"/>
                        </a:spcBef>
                        <a:spcAft>
                          <a:spcPts val="0"/>
                        </a:spcAft>
                        <a:buNone/>
                      </a:pPr>
                      <a:endParaRPr sz="900"/>
                    </a:p>
                  </a:txBody>
                  <a:tcPr marL="91450" marR="91450" marT="45725" marB="45725">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002856"/>
                      </a:solidFill>
                      <a:prstDash val="solid"/>
                      <a:round/>
                      <a:headEnd type="none" w="sm" len="sm"/>
                      <a:tailEnd type="none" w="sm" len="sm"/>
                    </a:lnT>
                    <a:lnB w="12700" cap="flat" cmpd="sng">
                      <a:solidFill>
                        <a:srgbClr val="002856"/>
                      </a:solidFill>
                      <a:prstDash val="solid"/>
                      <a:round/>
                      <a:headEnd type="none" w="sm" len="sm"/>
                      <a:tailEnd type="none" w="sm" len="sm"/>
                    </a:lnB>
                    <a:solidFill>
                      <a:schemeClr val="lt1"/>
                    </a:solidFill>
                  </a:tcPr>
                </a:tc>
                <a:tc rowSpan="3" gridSpan="5">
                  <a:txBody>
                    <a:bodyPr/>
                    <a:lstStyle/>
                    <a:p>
                      <a:pPr marL="0" marR="0" lvl="0" indent="0" algn="l" rtl="0">
                        <a:spcBef>
                          <a:spcPts val="0"/>
                        </a:spcBef>
                        <a:spcAft>
                          <a:spcPts val="0"/>
                        </a:spcAft>
                        <a:buNone/>
                      </a:pPr>
                      <a:endParaRPr sz="900"/>
                    </a:p>
                  </a:txBody>
                  <a:tcPr marL="91450" marR="91450" marT="45725" marB="45725">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002856"/>
                      </a:solidFill>
                      <a:prstDash val="solid"/>
                      <a:round/>
                      <a:headEnd type="none" w="sm" len="sm"/>
                      <a:tailEnd type="none" w="sm" len="sm"/>
                    </a:lnT>
                    <a:lnB w="12700" cap="flat" cmpd="sng">
                      <a:solidFill>
                        <a:schemeClr val="lt1"/>
                      </a:solidFill>
                      <a:prstDash val="solid"/>
                      <a:round/>
                      <a:headEnd type="none" w="sm" len="sm"/>
                      <a:tailEnd type="none" w="sm" len="sm"/>
                    </a:lnB>
                    <a:solidFill>
                      <a:schemeClr val="lt1"/>
                    </a:solidFill>
                  </a:tcPr>
                </a:tc>
                <a:tc rowSpan="3" hMerge="1">
                  <a:txBody>
                    <a:bodyPr/>
                    <a:lstStyle/>
                    <a:p>
                      <a:endParaRPr lang="en-US"/>
                    </a:p>
                  </a:txBody>
                  <a:tcPr/>
                </a:tc>
                <a:tc rowSpan="3" hMerge="1">
                  <a:txBody>
                    <a:bodyPr/>
                    <a:lstStyle/>
                    <a:p>
                      <a:endParaRPr lang="en-US"/>
                    </a:p>
                  </a:txBody>
                  <a:tcPr/>
                </a:tc>
                <a:tc rowSpan="3" hMerge="1">
                  <a:txBody>
                    <a:bodyPr/>
                    <a:lstStyle/>
                    <a:p>
                      <a:endParaRPr lang="en-US"/>
                    </a:p>
                  </a:txBody>
                  <a:tcPr/>
                </a:tc>
                <a:tc rowSpan="3" hMerge="1">
                  <a:txBody>
                    <a:bodyPr/>
                    <a:lstStyle/>
                    <a:p>
                      <a:endParaRPr lang="en-US"/>
                    </a:p>
                  </a:txBody>
                  <a:tcPr/>
                </a:tc>
                <a:tc>
                  <a:txBody>
                    <a:bodyPr/>
                    <a:lstStyle/>
                    <a:p>
                      <a:pPr marL="0" marR="0" lvl="0" indent="0" algn="l"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002856"/>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900" dirty="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002856"/>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bg1">
                        <a:lumMod val="95000"/>
                      </a:schemeClr>
                    </a:solidFill>
                  </a:tcPr>
                </a:tc>
                <a:tc>
                  <a:txBody>
                    <a:bodyPr/>
                    <a:lstStyle/>
                    <a:p>
                      <a:pPr marL="0" marR="0" lvl="0" indent="0" algn="ctr"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002856"/>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900" dirty="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002856"/>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bg1">
                        <a:lumMod val="95000"/>
                      </a:schemeClr>
                    </a:solidFill>
                  </a:tcPr>
                </a:tc>
                <a:tc>
                  <a:txBody>
                    <a:bodyPr/>
                    <a:lstStyle/>
                    <a:p>
                      <a:pPr marL="0" marR="0" lvl="0" indent="0" algn="ctr"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002856"/>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extLst>
                  <a:ext uri="{0D108BD9-81ED-4DB2-BD59-A6C34878D82A}">
                    <a16:rowId xmlns:a16="http://schemas.microsoft.com/office/drawing/2014/main" val="10017"/>
                  </a:ext>
                </a:extLst>
              </a:tr>
              <a:tr h="313525">
                <a:tc vMerge="1">
                  <a:txBody>
                    <a:bodyPr/>
                    <a:lstStyle/>
                    <a:p>
                      <a:endParaRPr lang="en-US"/>
                    </a:p>
                  </a:txBody>
                  <a:tcPr/>
                </a:tc>
                <a:tc gridSpan="5"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marL="0" marR="0" lvl="0" indent="0" algn="l"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900" dirty="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bg1">
                        <a:lumMod val="95000"/>
                      </a:schemeClr>
                    </a:solidFill>
                  </a:tcPr>
                </a:tc>
                <a:tc>
                  <a:txBody>
                    <a:bodyPr/>
                    <a:lstStyle/>
                    <a:p>
                      <a:pPr marL="0" marR="0" lvl="0" indent="0" algn="ctr"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900" dirty="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bg1">
                        <a:lumMod val="95000"/>
                      </a:schemeClr>
                    </a:solidFill>
                  </a:tcPr>
                </a:tc>
                <a:tc>
                  <a:txBody>
                    <a:bodyPr/>
                    <a:lstStyle/>
                    <a:p>
                      <a:pPr marL="0" marR="0" lvl="0" indent="0" algn="ctr"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extLst>
                  <a:ext uri="{0D108BD9-81ED-4DB2-BD59-A6C34878D82A}">
                    <a16:rowId xmlns:a16="http://schemas.microsoft.com/office/drawing/2014/main" val="10018"/>
                  </a:ext>
                </a:extLst>
              </a:tr>
              <a:tr h="0">
                <a:tc vMerge="1">
                  <a:txBody>
                    <a:bodyPr/>
                    <a:lstStyle/>
                    <a:p>
                      <a:endParaRPr lang="en-US"/>
                    </a:p>
                  </a:txBody>
                  <a:tcPr/>
                </a:tc>
                <a:tc gridSpan="5"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rowSpan="3">
                  <a:txBody>
                    <a:bodyPr/>
                    <a:lstStyle/>
                    <a:p>
                      <a:pPr marL="0" marR="0" lvl="0" indent="0" algn="l"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002856"/>
                      </a:solidFill>
                      <a:prstDash val="solid"/>
                      <a:round/>
                      <a:headEnd type="none" w="sm" len="sm"/>
                      <a:tailEnd type="none" w="sm" len="sm"/>
                    </a:lnB>
                    <a:solidFill>
                      <a:schemeClr val="lt1"/>
                    </a:solidFill>
                  </a:tcPr>
                </a:tc>
                <a:tc rowSpan="3">
                  <a:txBody>
                    <a:bodyPr/>
                    <a:lstStyle/>
                    <a:p>
                      <a:pPr marL="0" marR="0" lvl="0" indent="0" algn="ctr" rtl="0">
                        <a:spcBef>
                          <a:spcPts val="0"/>
                        </a:spcBef>
                        <a:spcAft>
                          <a:spcPts val="0"/>
                        </a:spcAft>
                        <a:buNone/>
                      </a:pPr>
                      <a:endParaRPr sz="900" dirty="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002856"/>
                      </a:solidFill>
                      <a:prstDash val="solid"/>
                      <a:round/>
                      <a:headEnd type="none" w="sm" len="sm"/>
                      <a:tailEnd type="none" w="sm" len="sm"/>
                    </a:lnB>
                    <a:solidFill>
                      <a:schemeClr val="bg1">
                        <a:lumMod val="95000"/>
                      </a:schemeClr>
                    </a:solidFill>
                  </a:tcPr>
                </a:tc>
                <a:tc rowSpan="3">
                  <a:txBody>
                    <a:bodyPr/>
                    <a:lstStyle/>
                    <a:p>
                      <a:pPr marL="0" marR="0" lvl="0" indent="0" algn="ctr"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002856"/>
                      </a:solidFill>
                      <a:prstDash val="solid"/>
                      <a:round/>
                      <a:headEnd type="none" w="sm" len="sm"/>
                      <a:tailEnd type="none" w="sm" len="sm"/>
                    </a:lnB>
                    <a:solidFill>
                      <a:schemeClr val="lt1"/>
                    </a:solidFill>
                  </a:tcPr>
                </a:tc>
                <a:tc rowSpan="3">
                  <a:txBody>
                    <a:bodyPr/>
                    <a:lstStyle/>
                    <a:p>
                      <a:pPr marL="0" marR="0" lvl="0" indent="0" algn="ctr" rtl="0">
                        <a:spcBef>
                          <a:spcPts val="0"/>
                        </a:spcBef>
                        <a:spcAft>
                          <a:spcPts val="0"/>
                        </a:spcAft>
                        <a:buNone/>
                      </a:pPr>
                      <a:endParaRPr sz="900" dirty="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002856"/>
                      </a:solidFill>
                      <a:prstDash val="solid"/>
                      <a:round/>
                      <a:headEnd type="none" w="sm" len="sm"/>
                      <a:tailEnd type="none" w="sm" len="sm"/>
                    </a:lnB>
                    <a:solidFill>
                      <a:schemeClr val="bg1">
                        <a:lumMod val="95000"/>
                      </a:schemeClr>
                    </a:solidFill>
                  </a:tcPr>
                </a:tc>
                <a:tc rowSpan="3">
                  <a:txBody>
                    <a:bodyPr/>
                    <a:lstStyle/>
                    <a:p>
                      <a:pPr marL="0" marR="0" lvl="0" indent="0" algn="ctr"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002856"/>
                      </a:solidFill>
                      <a:prstDash val="solid"/>
                      <a:round/>
                      <a:headEnd type="none" w="sm" len="sm"/>
                      <a:tailEnd type="none" w="sm" len="sm"/>
                    </a:lnB>
                    <a:solidFill>
                      <a:schemeClr val="lt1"/>
                    </a:solidFill>
                  </a:tcPr>
                </a:tc>
                <a:extLst>
                  <a:ext uri="{0D108BD9-81ED-4DB2-BD59-A6C34878D82A}">
                    <a16:rowId xmlns:a16="http://schemas.microsoft.com/office/drawing/2014/main" val="10019"/>
                  </a:ext>
                </a:extLst>
              </a:tr>
              <a:tr h="0">
                <a:tc vMerge="1">
                  <a:txBody>
                    <a:bodyPr/>
                    <a:lstStyle/>
                    <a:p>
                      <a:endParaRPr lang="en-US"/>
                    </a:p>
                  </a:txBody>
                  <a:tcPr/>
                </a:tc>
                <a:tc>
                  <a:txBody>
                    <a:bodyPr/>
                    <a:lstStyle/>
                    <a:p>
                      <a:pPr marL="0" marR="0" lvl="0" indent="0" algn="ctr" rtl="0">
                        <a:spcBef>
                          <a:spcPts val="0"/>
                        </a:spcBef>
                        <a:spcAft>
                          <a:spcPts val="0"/>
                        </a:spcAft>
                        <a:buNone/>
                      </a:pPr>
                      <a:r>
                        <a:rPr lang="en-US" sz="600" b="0" dirty="0">
                          <a:solidFill>
                            <a:srgbClr val="000000"/>
                          </a:solidFill>
                        </a:rPr>
                        <a:t>Averse</a:t>
                      </a:r>
                      <a:endParaRPr sz="600" b="0" dirty="0">
                        <a:solidFill>
                          <a:srgbClr val="000000"/>
                        </a:solidFill>
                      </a:endParaRPr>
                    </a:p>
                  </a:txBody>
                  <a:tcPr marL="91450" marR="91450" marT="36000" marB="36000" anchor="b">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0DEEA"/>
                    </a:solidFill>
                  </a:tcPr>
                </a:tc>
                <a:tc>
                  <a:txBody>
                    <a:bodyPr/>
                    <a:lstStyle/>
                    <a:p>
                      <a:pPr marL="0" marR="0" lvl="0" indent="0" algn="ctr" rtl="0">
                        <a:spcBef>
                          <a:spcPts val="0"/>
                        </a:spcBef>
                        <a:spcAft>
                          <a:spcPts val="0"/>
                        </a:spcAft>
                        <a:buNone/>
                      </a:pPr>
                      <a:r>
                        <a:rPr lang="en-US" sz="600" b="0" dirty="0">
                          <a:solidFill>
                            <a:srgbClr val="000000"/>
                          </a:solidFill>
                        </a:rPr>
                        <a:t>Minimalistic</a:t>
                      </a:r>
                      <a:endParaRPr sz="600" b="0" dirty="0">
                        <a:solidFill>
                          <a:srgbClr val="000000"/>
                        </a:solidFill>
                      </a:endParaRPr>
                    </a:p>
                  </a:txBody>
                  <a:tcPr marL="91450" marR="91450" marT="36000" marB="36000" anchor="b">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0DEEA"/>
                    </a:solidFill>
                  </a:tcPr>
                </a:tc>
                <a:tc>
                  <a:txBody>
                    <a:bodyPr/>
                    <a:lstStyle/>
                    <a:p>
                      <a:pPr marL="0" marR="0" lvl="0" indent="0" algn="ctr" rtl="0">
                        <a:spcBef>
                          <a:spcPts val="0"/>
                        </a:spcBef>
                        <a:spcAft>
                          <a:spcPts val="0"/>
                        </a:spcAft>
                        <a:buNone/>
                      </a:pPr>
                      <a:r>
                        <a:rPr lang="en-US" sz="600" b="0" dirty="0">
                          <a:solidFill>
                            <a:srgbClr val="000000"/>
                          </a:solidFill>
                        </a:rPr>
                        <a:t>Cautious</a:t>
                      </a:r>
                      <a:endParaRPr sz="600" b="0" dirty="0">
                        <a:solidFill>
                          <a:srgbClr val="000000"/>
                        </a:solidFill>
                      </a:endParaRPr>
                    </a:p>
                  </a:txBody>
                  <a:tcPr marL="91450" marR="91450" marT="36000" marB="36000" anchor="b">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0DEEA"/>
                    </a:solidFill>
                  </a:tcPr>
                </a:tc>
                <a:tc>
                  <a:txBody>
                    <a:bodyPr/>
                    <a:lstStyle/>
                    <a:p>
                      <a:pPr marL="0" marR="0" lvl="0" indent="0" algn="ctr" rtl="0">
                        <a:spcBef>
                          <a:spcPts val="0"/>
                        </a:spcBef>
                        <a:spcAft>
                          <a:spcPts val="0"/>
                        </a:spcAft>
                        <a:buNone/>
                      </a:pPr>
                      <a:r>
                        <a:rPr lang="en-US" sz="600" b="0" dirty="0">
                          <a:solidFill>
                            <a:srgbClr val="000000"/>
                          </a:solidFill>
                        </a:rPr>
                        <a:t>Flexible</a:t>
                      </a:r>
                      <a:endParaRPr sz="600" b="0" dirty="0">
                        <a:solidFill>
                          <a:srgbClr val="000000"/>
                        </a:solidFill>
                      </a:endParaRPr>
                    </a:p>
                  </a:txBody>
                  <a:tcPr marL="91450" marR="91450" marT="36000" marB="36000" anchor="b">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0DEEA"/>
                    </a:solidFill>
                  </a:tcPr>
                </a:tc>
                <a:tc>
                  <a:txBody>
                    <a:bodyPr/>
                    <a:lstStyle/>
                    <a:p>
                      <a:pPr marL="0" marR="0" lvl="0" indent="0" algn="ctr" rtl="0">
                        <a:spcBef>
                          <a:spcPts val="0"/>
                        </a:spcBef>
                        <a:spcAft>
                          <a:spcPts val="0"/>
                        </a:spcAft>
                        <a:buNone/>
                      </a:pPr>
                      <a:r>
                        <a:rPr lang="en-US" sz="600" b="0" dirty="0">
                          <a:solidFill>
                            <a:srgbClr val="000000"/>
                          </a:solidFill>
                        </a:rPr>
                        <a:t>Open</a:t>
                      </a:r>
                      <a:endParaRPr sz="600" b="0" dirty="0">
                        <a:solidFill>
                          <a:srgbClr val="000000"/>
                        </a:solidFill>
                      </a:endParaRPr>
                    </a:p>
                  </a:txBody>
                  <a:tcPr marL="91450" marR="91450" marT="36000" marB="36000" anchor="b">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0DEEA"/>
                    </a:solidFill>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20"/>
                  </a:ext>
                </a:extLst>
              </a:tr>
              <a:tr h="0">
                <a:tc vMerge="1">
                  <a:txBody>
                    <a:bodyPr/>
                    <a:lstStyle/>
                    <a:p>
                      <a:endParaRPr lang="en-US"/>
                    </a:p>
                  </a:txBody>
                  <a:tcPr/>
                </a:tc>
                <a:tc gridSpan="5">
                  <a:txBody>
                    <a:bodyPr/>
                    <a:lstStyle/>
                    <a:p>
                      <a:pPr marL="0" marR="0" lvl="0" indent="0" algn="l" rtl="0">
                        <a:spcBef>
                          <a:spcPts val="0"/>
                        </a:spcBef>
                        <a:spcAft>
                          <a:spcPts val="0"/>
                        </a:spcAft>
                        <a:buNone/>
                      </a:pPr>
                      <a:endParaRPr sz="900" dirty="0"/>
                    </a:p>
                  </a:txBody>
                  <a:tcPr marL="91450" marR="91450" marT="45725" marB="45725">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rgbClr val="002856"/>
                      </a:solidFill>
                      <a:prstDash val="solid"/>
                      <a:round/>
                      <a:headEnd type="none" w="sm" len="sm"/>
                      <a:tailEnd type="none" w="sm" len="sm"/>
                    </a:lnB>
                    <a:gradFill>
                      <a:gsLst>
                        <a:gs pos="0">
                          <a:srgbClr val="E81159"/>
                        </a:gs>
                        <a:gs pos="28000">
                          <a:srgbClr val="FF540A"/>
                        </a:gs>
                        <a:gs pos="52999">
                          <a:srgbClr val="FEC10D"/>
                        </a:gs>
                        <a:gs pos="76500">
                          <a:srgbClr val="06C4B0"/>
                        </a:gs>
                        <a:gs pos="100000">
                          <a:srgbClr val="009AD7"/>
                        </a:gs>
                      </a:gsLst>
                      <a:lin ang="0" scaled="0"/>
                    </a:gra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21"/>
                  </a:ext>
                </a:extLst>
              </a:tr>
            </a:tbl>
          </a:graphicData>
        </a:graphic>
      </p:graphicFrame>
      <p:sp>
        <p:nvSpPr>
          <p:cNvPr id="291" name="Google Shape;291;p3"/>
          <p:cNvSpPr txBox="1"/>
          <p:nvPr/>
        </p:nvSpPr>
        <p:spPr>
          <a:xfrm>
            <a:off x="457200" y="410110"/>
            <a:ext cx="11274552" cy="526592"/>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2"/>
              </a:buClr>
              <a:buSzPts val="2500"/>
              <a:buFont typeface="Arial Black"/>
              <a:buNone/>
            </a:pPr>
            <a:r>
              <a:rPr lang="en-US" sz="2500" dirty="0">
                <a:solidFill>
                  <a:schemeClr val="dk2"/>
                </a:solidFill>
                <a:latin typeface="Arial Black"/>
                <a:ea typeface="Arial Black"/>
                <a:cs typeface="Arial Black"/>
                <a:sym typeface="Arial Black"/>
              </a:rPr>
              <a:t>Risk Appetite Statement</a:t>
            </a:r>
            <a:endParaRPr dirty="0"/>
          </a:p>
        </p:txBody>
      </p:sp>
      <p:sp>
        <p:nvSpPr>
          <p:cNvPr id="292" name="Google Shape;292;p3"/>
          <p:cNvSpPr/>
          <p:nvPr/>
        </p:nvSpPr>
        <p:spPr>
          <a:xfrm>
            <a:off x="3219815" y="3692653"/>
            <a:ext cx="190831" cy="190831"/>
          </a:xfrm>
          <a:prstGeom prst="ellipse">
            <a:avLst/>
          </a:prstGeom>
          <a:solidFill>
            <a:schemeClr val="dk2"/>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 name="Google Shape;293;p3"/>
          <p:cNvSpPr/>
          <p:nvPr/>
        </p:nvSpPr>
        <p:spPr>
          <a:xfrm>
            <a:off x="3765758" y="4799766"/>
            <a:ext cx="190831" cy="190831"/>
          </a:xfrm>
          <a:prstGeom prst="ellipse">
            <a:avLst/>
          </a:prstGeom>
          <a:solidFill>
            <a:schemeClr val="dk2"/>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 name="Google Shape;294;p3"/>
          <p:cNvSpPr/>
          <p:nvPr/>
        </p:nvSpPr>
        <p:spPr>
          <a:xfrm>
            <a:off x="2756828" y="5893692"/>
            <a:ext cx="190831" cy="190831"/>
          </a:xfrm>
          <a:prstGeom prst="ellipse">
            <a:avLst/>
          </a:prstGeom>
          <a:solidFill>
            <a:schemeClr val="dk2"/>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 name="Google Shape;295;p3"/>
          <p:cNvSpPr/>
          <p:nvPr/>
        </p:nvSpPr>
        <p:spPr>
          <a:xfrm>
            <a:off x="5057439" y="2553284"/>
            <a:ext cx="190831" cy="190831"/>
          </a:xfrm>
          <a:prstGeom prst="ellipse">
            <a:avLst/>
          </a:prstGeom>
          <a:solidFill>
            <a:schemeClr val="dk2"/>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99"/>
        <p:cNvGrpSpPr/>
        <p:nvPr/>
      </p:nvGrpSpPr>
      <p:grpSpPr>
        <a:xfrm>
          <a:off x="0" y="0"/>
          <a:ext cx="0" cy="0"/>
          <a:chOff x="0" y="0"/>
          <a:chExt cx="0" cy="0"/>
        </a:xfrm>
      </p:grpSpPr>
      <p:graphicFrame>
        <p:nvGraphicFramePr>
          <p:cNvPr id="300" name="Google Shape;300;p4"/>
          <p:cNvGraphicFramePr/>
          <p:nvPr>
            <p:extLst>
              <p:ext uri="{D42A27DB-BD31-4B8C-83A1-F6EECF244321}">
                <p14:modId xmlns:p14="http://schemas.microsoft.com/office/powerpoint/2010/main" val="2707635496"/>
              </p:ext>
            </p:extLst>
          </p:nvPr>
        </p:nvGraphicFramePr>
        <p:xfrm>
          <a:off x="457200" y="653143"/>
          <a:ext cx="11274525" cy="5283225"/>
        </p:xfrm>
        <a:graphic>
          <a:graphicData uri="http://schemas.openxmlformats.org/drawingml/2006/table">
            <a:tbl>
              <a:tblPr firstRow="1" bandRow="1">
                <a:noFill/>
                <a:tableStyleId>{801994B2-E1BE-4A6F-AA77-31467FE1BB71}</a:tableStyleId>
              </a:tblPr>
              <a:tblGrid>
                <a:gridCol w="2251225">
                  <a:extLst>
                    <a:ext uri="{9D8B030D-6E8A-4147-A177-3AD203B41FA5}">
                      <a16:colId xmlns:a16="http://schemas.microsoft.com/office/drawing/2014/main" val="20000"/>
                    </a:ext>
                  </a:extLst>
                </a:gridCol>
                <a:gridCol w="880650">
                  <a:extLst>
                    <a:ext uri="{9D8B030D-6E8A-4147-A177-3AD203B41FA5}">
                      <a16:colId xmlns:a16="http://schemas.microsoft.com/office/drawing/2014/main" val="20001"/>
                    </a:ext>
                  </a:extLst>
                </a:gridCol>
                <a:gridCol w="880650">
                  <a:extLst>
                    <a:ext uri="{9D8B030D-6E8A-4147-A177-3AD203B41FA5}">
                      <a16:colId xmlns:a16="http://schemas.microsoft.com/office/drawing/2014/main" val="20002"/>
                    </a:ext>
                  </a:extLst>
                </a:gridCol>
                <a:gridCol w="880650">
                  <a:extLst>
                    <a:ext uri="{9D8B030D-6E8A-4147-A177-3AD203B41FA5}">
                      <a16:colId xmlns:a16="http://schemas.microsoft.com/office/drawing/2014/main" val="20003"/>
                    </a:ext>
                  </a:extLst>
                </a:gridCol>
                <a:gridCol w="880650">
                  <a:extLst>
                    <a:ext uri="{9D8B030D-6E8A-4147-A177-3AD203B41FA5}">
                      <a16:colId xmlns:a16="http://schemas.microsoft.com/office/drawing/2014/main" val="20004"/>
                    </a:ext>
                  </a:extLst>
                </a:gridCol>
                <a:gridCol w="880650">
                  <a:extLst>
                    <a:ext uri="{9D8B030D-6E8A-4147-A177-3AD203B41FA5}">
                      <a16:colId xmlns:a16="http://schemas.microsoft.com/office/drawing/2014/main" val="20005"/>
                    </a:ext>
                  </a:extLst>
                </a:gridCol>
                <a:gridCol w="1692725">
                  <a:extLst>
                    <a:ext uri="{9D8B030D-6E8A-4147-A177-3AD203B41FA5}">
                      <a16:colId xmlns:a16="http://schemas.microsoft.com/office/drawing/2014/main" val="20006"/>
                    </a:ext>
                  </a:extLst>
                </a:gridCol>
                <a:gridCol w="722125">
                  <a:extLst>
                    <a:ext uri="{9D8B030D-6E8A-4147-A177-3AD203B41FA5}">
                      <a16:colId xmlns:a16="http://schemas.microsoft.com/office/drawing/2014/main" val="20007"/>
                    </a:ext>
                  </a:extLst>
                </a:gridCol>
                <a:gridCol w="722125">
                  <a:extLst>
                    <a:ext uri="{9D8B030D-6E8A-4147-A177-3AD203B41FA5}">
                      <a16:colId xmlns:a16="http://schemas.microsoft.com/office/drawing/2014/main" val="20008"/>
                    </a:ext>
                  </a:extLst>
                </a:gridCol>
                <a:gridCol w="745425">
                  <a:extLst>
                    <a:ext uri="{9D8B030D-6E8A-4147-A177-3AD203B41FA5}">
                      <a16:colId xmlns:a16="http://schemas.microsoft.com/office/drawing/2014/main" val="20009"/>
                    </a:ext>
                  </a:extLst>
                </a:gridCol>
                <a:gridCol w="737650">
                  <a:extLst>
                    <a:ext uri="{9D8B030D-6E8A-4147-A177-3AD203B41FA5}">
                      <a16:colId xmlns:a16="http://schemas.microsoft.com/office/drawing/2014/main" val="20010"/>
                    </a:ext>
                  </a:extLst>
                </a:gridCol>
              </a:tblGrid>
              <a:tr h="179150">
                <a:tc gridSpan="6">
                  <a:txBody>
                    <a:bodyPr/>
                    <a:lstStyle/>
                    <a:p>
                      <a:pPr marL="0" marR="0" lvl="0" indent="0" algn="l" rtl="0">
                        <a:spcBef>
                          <a:spcPts val="0"/>
                        </a:spcBef>
                        <a:spcAft>
                          <a:spcPts val="0"/>
                        </a:spcAft>
                        <a:buNone/>
                      </a:pPr>
                      <a:endParaRPr sz="900">
                        <a:solidFill>
                          <a:schemeClr val="dk1"/>
                        </a:solidFill>
                      </a:endParaRPr>
                    </a:p>
                  </a:txBody>
                  <a:tcPr marL="91450" marR="91450" marT="45725" marB="45725" anchor="ctr">
                    <a:lnL w="9525" cap="flat" cmpd="sng">
                      <a:solidFill>
                        <a:srgbClr val="000000">
                          <a:alpha val="0"/>
                        </a:srgbClr>
                      </a:solidFill>
                      <a:prstDash val="solid"/>
                      <a:round/>
                      <a:headEnd type="none" w="sm" len="sm"/>
                      <a:tailEnd type="none" w="sm" len="sm"/>
                    </a:lnL>
                    <a:lnR w="12700" cap="flat" cmpd="sng">
                      <a:solidFill>
                        <a:srgbClr val="A1B3CA"/>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marL="0" marR="0" lvl="0" indent="0" algn="ctr" rtl="0">
                        <a:spcBef>
                          <a:spcPts val="0"/>
                        </a:spcBef>
                        <a:spcAft>
                          <a:spcPts val="0"/>
                        </a:spcAft>
                        <a:buNone/>
                      </a:pPr>
                      <a:r>
                        <a:rPr lang="en-US" sz="900">
                          <a:solidFill>
                            <a:schemeClr val="lt1"/>
                          </a:solidFill>
                        </a:rPr>
                        <a:t>Tolerance Indicators</a:t>
                      </a:r>
                      <a:endParaRPr sz="900">
                        <a:solidFill>
                          <a:schemeClr val="lt1"/>
                        </a:solidFill>
                      </a:endParaRPr>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rgbClr val="6A80A3"/>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15225">
                <a:tc>
                  <a:txBody>
                    <a:bodyPr/>
                    <a:lstStyle/>
                    <a:p>
                      <a:pPr marL="0" marR="0" lvl="0" indent="0" algn="l" rtl="0">
                        <a:spcBef>
                          <a:spcPts val="0"/>
                        </a:spcBef>
                        <a:spcAft>
                          <a:spcPts val="0"/>
                        </a:spcAft>
                        <a:buNone/>
                      </a:pPr>
                      <a:r>
                        <a:rPr lang="en-US" sz="900" b="1" dirty="0">
                          <a:solidFill>
                            <a:schemeClr val="lt1"/>
                          </a:solidFill>
                        </a:rPr>
                        <a:t>Appetite category &amp; definition</a:t>
                      </a:r>
                      <a:endParaRPr sz="900" b="1" dirty="0">
                        <a:solidFill>
                          <a:schemeClr val="lt1"/>
                        </a:solidFill>
                      </a:endParaRPr>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rgbClr val="002856"/>
                    </a:solidFill>
                  </a:tcPr>
                </a:tc>
                <a:tc gridSpan="5">
                  <a:txBody>
                    <a:bodyPr/>
                    <a:lstStyle/>
                    <a:p>
                      <a:pPr marL="0" marR="0" lvl="0" indent="0" algn="l" rtl="0">
                        <a:spcBef>
                          <a:spcPts val="0"/>
                        </a:spcBef>
                        <a:spcAft>
                          <a:spcPts val="0"/>
                        </a:spcAft>
                        <a:buNone/>
                      </a:pPr>
                      <a:r>
                        <a:rPr lang="en-US" sz="900" b="1" dirty="0">
                          <a:solidFill>
                            <a:schemeClr val="lt1"/>
                          </a:solidFill>
                        </a:rPr>
                        <a:t>Risk appetite statement</a:t>
                      </a:r>
                      <a:endParaRPr sz="900" b="1" dirty="0">
                        <a:solidFill>
                          <a:schemeClr val="lt1"/>
                        </a:solidFill>
                      </a:endParaRPr>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rgbClr val="002856"/>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l" rtl="0">
                        <a:spcBef>
                          <a:spcPts val="0"/>
                        </a:spcBef>
                        <a:spcAft>
                          <a:spcPts val="0"/>
                        </a:spcAft>
                        <a:buNone/>
                      </a:pPr>
                      <a:r>
                        <a:rPr lang="en-US" sz="900" b="1" dirty="0">
                          <a:solidFill>
                            <a:schemeClr val="lt1"/>
                          </a:solidFill>
                        </a:rPr>
                        <a:t>Metrics</a:t>
                      </a:r>
                      <a:endParaRPr sz="900" b="1" dirty="0">
                        <a:solidFill>
                          <a:schemeClr val="lt1"/>
                        </a:solidFill>
                      </a:endParaRPr>
                    </a:p>
                  </a:txBody>
                  <a:tcPr marL="91450" marR="91450" marT="45725" marB="45725" anchor="ctr">
                    <a:lnL w="12700" cap="flat" cmpd="sng">
                      <a:solidFill>
                        <a:srgbClr val="A1B3CA"/>
                      </a:solidFill>
                      <a:prstDash val="solid"/>
                      <a:round/>
                      <a:headEnd type="none" w="sm" len="sm"/>
                      <a:tailEnd type="none" w="sm" len="sm"/>
                    </a:lnL>
                    <a:lnR w="12700" cap="flat" cmpd="sng" algn="ctr">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rgbClr val="002856"/>
                    </a:solidFill>
                  </a:tcPr>
                </a:tc>
                <a:tc>
                  <a:txBody>
                    <a:bodyPr/>
                    <a:lstStyle/>
                    <a:p>
                      <a:pPr marL="0" marR="0" lvl="0" indent="0" algn="ctr" rtl="0">
                        <a:spcBef>
                          <a:spcPts val="0"/>
                        </a:spcBef>
                        <a:spcAft>
                          <a:spcPts val="0"/>
                        </a:spcAft>
                        <a:buNone/>
                      </a:pPr>
                      <a:r>
                        <a:rPr lang="en-US" sz="700" b="1" dirty="0">
                          <a:solidFill>
                            <a:schemeClr val="tx1"/>
                          </a:solidFill>
                        </a:rPr>
                        <a:t>Objective under threat</a:t>
                      </a:r>
                      <a:endParaRPr sz="700" b="1" dirty="0">
                        <a:solidFill>
                          <a:schemeClr val="tx1"/>
                        </a:solidFill>
                      </a:endParaRPr>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rgbClr val="F5AB23"/>
                    </a:solidFill>
                  </a:tcPr>
                </a:tc>
                <a:tc>
                  <a:txBody>
                    <a:bodyPr/>
                    <a:lstStyle/>
                    <a:p>
                      <a:pPr marL="0" marR="0" lvl="0" indent="0" algn="ctr" rtl="0">
                        <a:spcBef>
                          <a:spcPts val="0"/>
                        </a:spcBef>
                        <a:spcAft>
                          <a:spcPts val="0"/>
                        </a:spcAft>
                        <a:buNone/>
                      </a:pPr>
                      <a:r>
                        <a:rPr lang="en-US" sz="700" b="1" dirty="0">
                          <a:solidFill>
                            <a:schemeClr val="tx1"/>
                          </a:solidFill>
                        </a:rPr>
                        <a:t>Desired range</a:t>
                      </a:r>
                      <a:endParaRPr sz="700" b="1" dirty="0">
                        <a:solidFill>
                          <a:schemeClr val="tx1"/>
                        </a:solidFill>
                      </a:endParaRPr>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rgbClr val="00A76D"/>
                    </a:solidFill>
                  </a:tcPr>
                </a:tc>
                <a:tc>
                  <a:txBody>
                    <a:bodyPr/>
                    <a:lstStyle/>
                    <a:p>
                      <a:pPr marL="0" marR="0" lvl="0" indent="0" algn="ctr" rtl="0">
                        <a:spcBef>
                          <a:spcPts val="0"/>
                        </a:spcBef>
                        <a:spcAft>
                          <a:spcPts val="0"/>
                        </a:spcAft>
                        <a:buNone/>
                      </a:pPr>
                      <a:r>
                        <a:rPr lang="en-US" sz="700" b="1" dirty="0">
                          <a:solidFill>
                            <a:schemeClr val="tx1"/>
                          </a:solidFill>
                        </a:rPr>
                        <a:t>Escalation</a:t>
                      </a:r>
                      <a:endParaRPr sz="700" b="1" dirty="0">
                        <a:solidFill>
                          <a:schemeClr val="tx1"/>
                        </a:solidFill>
                      </a:endParaRPr>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rgbClr val="F5AB23"/>
                    </a:solidFill>
                  </a:tcPr>
                </a:tc>
                <a:tc>
                  <a:txBody>
                    <a:bodyPr/>
                    <a:lstStyle/>
                    <a:p>
                      <a:pPr marL="0" marR="0" lvl="0" indent="0" algn="ctr" rtl="0">
                        <a:spcBef>
                          <a:spcPts val="0"/>
                        </a:spcBef>
                        <a:spcAft>
                          <a:spcPts val="0"/>
                        </a:spcAft>
                        <a:buNone/>
                      </a:pPr>
                      <a:r>
                        <a:rPr lang="en-US" sz="700" b="1" dirty="0">
                          <a:solidFill>
                            <a:schemeClr val="lt1"/>
                          </a:solidFill>
                        </a:rPr>
                        <a:t>Objective under threat</a:t>
                      </a:r>
                      <a:endParaRPr sz="700" b="1" dirty="0">
                        <a:solidFill>
                          <a:schemeClr val="lt1"/>
                        </a:solidFill>
                      </a:endParaRPr>
                    </a:p>
                  </a:txBody>
                  <a:tcPr marL="91450" marR="91450" marT="45725" marB="45725" anchor="ctr">
                    <a:lnL w="12700" cap="flat" cmpd="sng" algn="ctr">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rgbClr val="DE0A01"/>
                    </a:solidFill>
                  </a:tcPr>
                </a:tc>
                <a:extLst>
                  <a:ext uri="{0D108BD9-81ED-4DB2-BD59-A6C34878D82A}">
                    <a16:rowId xmlns:a16="http://schemas.microsoft.com/office/drawing/2014/main" val="10001"/>
                  </a:ext>
                </a:extLst>
              </a:tr>
              <a:tr h="456075">
                <a:tc rowSpan="4">
                  <a:txBody>
                    <a:bodyPr/>
                    <a:lstStyle/>
                    <a:p>
                      <a:pPr marL="0" marR="0" lvl="0" indent="0" algn="l" rtl="0">
                        <a:spcBef>
                          <a:spcPts val="0"/>
                        </a:spcBef>
                        <a:spcAft>
                          <a:spcPts val="0"/>
                        </a:spcAft>
                        <a:buNone/>
                      </a:pPr>
                      <a:endParaRPr sz="900" b="0"/>
                    </a:p>
                  </a:txBody>
                  <a:tcPr marL="91450" marR="91450" marT="45725" marB="45725">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002856"/>
                      </a:solidFill>
                      <a:prstDash val="solid"/>
                      <a:round/>
                      <a:headEnd type="none" w="sm" len="sm"/>
                      <a:tailEnd type="none" w="sm" len="sm"/>
                    </a:lnB>
                    <a:solidFill>
                      <a:schemeClr val="lt1"/>
                    </a:solidFill>
                  </a:tcPr>
                </a:tc>
                <a:tc rowSpan="2" gridSpan="5">
                  <a:txBody>
                    <a:bodyPr/>
                    <a:lstStyle/>
                    <a:p>
                      <a:pPr marL="0" marR="0" lvl="0" indent="0" algn="l" rtl="0">
                        <a:spcBef>
                          <a:spcPts val="0"/>
                        </a:spcBef>
                        <a:spcAft>
                          <a:spcPts val="0"/>
                        </a:spcAft>
                        <a:buNone/>
                      </a:pPr>
                      <a:endParaRPr sz="900" dirty="0"/>
                    </a:p>
                  </a:txBody>
                  <a:tcPr marL="91450" marR="91450" marT="45725" marB="45725">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chemeClr val="lt1"/>
                      </a:solidFill>
                      <a:prstDash val="solid"/>
                      <a:round/>
                      <a:headEnd type="none" w="sm" len="sm"/>
                      <a:tailEnd type="none" w="sm" len="sm"/>
                    </a:lnB>
                    <a:solidFill>
                      <a:schemeClr val="lt1"/>
                    </a:solidFill>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a:txBody>
                    <a:bodyPr/>
                    <a:lstStyle/>
                    <a:p>
                      <a:pPr marL="0" marR="0" lvl="0" indent="0" algn="l"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700" dirty="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lgn="ctr">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bg1">
                        <a:lumMod val="95000"/>
                      </a:schemeClr>
                    </a:solidFill>
                  </a:tcPr>
                </a:tc>
                <a:tc>
                  <a:txBody>
                    <a:bodyPr/>
                    <a:lstStyle/>
                    <a:p>
                      <a:pPr marL="0" marR="0" lvl="0" indent="0" algn="ctr" rtl="0">
                        <a:spcBef>
                          <a:spcPts val="0"/>
                        </a:spcBef>
                        <a:spcAft>
                          <a:spcPts val="0"/>
                        </a:spcAft>
                        <a:buNone/>
                      </a:pPr>
                      <a:endParaRPr sz="7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lgn="ctr">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700" dirty="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lgn="ctr">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bg1">
                        <a:lumMod val="95000"/>
                      </a:schemeClr>
                    </a:solidFill>
                  </a:tcPr>
                </a:tc>
                <a:tc>
                  <a:txBody>
                    <a:bodyPr/>
                    <a:lstStyle/>
                    <a:p>
                      <a:pPr marL="0" marR="0" lvl="0" indent="0" algn="ctr" rtl="0">
                        <a:spcBef>
                          <a:spcPts val="0"/>
                        </a:spcBef>
                        <a:spcAft>
                          <a:spcPts val="0"/>
                        </a:spcAft>
                        <a:buNone/>
                      </a:pPr>
                      <a:endParaRPr sz="7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extLst>
                  <a:ext uri="{0D108BD9-81ED-4DB2-BD59-A6C34878D82A}">
                    <a16:rowId xmlns:a16="http://schemas.microsoft.com/office/drawing/2014/main" val="10002"/>
                  </a:ext>
                </a:extLst>
              </a:tr>
              <a:tr h="0">
                <a:tc vMerge="1">
                  <a:txBody>
                    <a:bodyPr/>
                    <a:lstStyle/>
                    <a:p>
                      <a:endParaRPr lang="en-US"/>
                    </a:p>
                  </a:txBody>
                  <a:tcPr/>
                </a:tc>
                <a:tc gridSpan="5"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marL="0" marR="0" lvl="0" indent="0" algn="l" rtl="0">
                        <a:spcBef>
                          <a:spcPts val="0"/>
                        </a:spcBef>
                        <a:spcAft>
                          <a:spcPts val="0"/>
                        </a:spcAft>
                        <a:buNone/>
                      </a:pPr>
                      <a:endParaRPr sz="900"/>
                    </a:p>
                    <a:p>
                      <a:pPr marL="0" marR="0" lvl="0" indent="0" algn="l"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700" dirty="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bg1">
                        <a:lumMod val="95000"/>
                      </a:schemeClr>
                    </a:solidFill>
                  </a:tcPr>
                </a:tc>
                <a:tc>
                  <a:txBody>
                    <a:bodyPr/>
                    <a:lstStyle/>
                    <a:p>
                      <a:pPr marL="0" marR="0" lvl="0" indent="0" algn="ctr" rtl="0">
                        <a:spcBef>
                          <a:spcPts val="0"/>
                        </a:spcBef>
                        <a:spcAft>
                          <a:spcPts val="0"/>
                        </a:spcAft>
                        <a:buNone/>
                      </a:pPr>
                      <a:endParaRPr sz="7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700" dirty="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bg1">
                        <a:lumMod val="95000"/>
                      </a:schemeClr>
                    </a:solidFill>
                  </a:tcPr>
                </a:tc>
                <a:tc>
                  <a:txBody>
                    <a:bodyPr/>
                    <a:lstStyle/>
                    <a:p>
                      <a:pPr marL="0" marR="0" lvl="0" indent="0" algn="ctr" rtl="0">
                        <a:spcBef>
                          <a:spcPts val="0"/>
                        </a:spcBef>
                        <a:spcAft>
                          <a:spcPts val="0"/>
                        </a:spcAft>
                        <a:buNone/>
                      </a:pPr>
                      <a:endParaRPr sz="7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extLst>
                  <a:ext uri="{0D108BD9-81ED-4DB2-BD59-A6C34878D82A}">
                    <a16:rowId xmlns:a16="http://schemas.microsoft.com/office/drawing/2014/main" val="10003"/>
                  </a:ext>
                </a:extLst>
              </a:tr>
              <a:tr h="76200">
                <a:tc vMerge="1">
                  <a:txBody>
                    <a:bodyPr/>
                    <a:lstStyle/>
                    <a:p>
                      <a:endParaRPr lang="en-US"/>
                    </a:p>
                  </a:txBody>
                  <a:tcPr/>
                </a:tc>
                <a:tc>
                  <a:txBody>
                    <a:bodyPr/>
                    <a:lstStyle/>
                    <a:p>
                      <a:pPr marL="0" marR="0" lvl="0" indent="0" algn="ctr" rtl="0">
                        <a:spcBef>
                          <a:spcPts val="0"/>
                        </a:spcBef>
                        <a:spcAft>
                          <a:spcPts val="0"/>
                        </a:spcAft>
                        <a:buNone/>
                      </a:pPr>
                      <a:r>
                        <a:rPr lang="en-US" sz="600" b="0" dirty="0">
                          <a:solidFill>
                            <a:srgbClr val="000000"/>
                          </a:solidFill>
                        </a:rPr>
                        <a:t>Averse</a:t>
                      </a:r>
                      <a:endParaRPr sz="600" b="0" dirty="0">
                        <a:solidFill>
                          <a:srgbClr val="000000"/>
                        </a:solidFill>
                      </a:endParaRPr>
                    </a:p>
                  </a:txBody>
                  <a:tcPr marL="91450" marR="91450" marT="45725" marB="0" anchor="b">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0DEEA"/>
                    </a:solidFill>
                  </a:tcPr>
                </a:tc>
                <a:tc>
                  <a:txBody>
                    <a:bodyPr/>
                    <a:lstStyle/>
                    <a:p>
                      <a:pPr marL="0" marR="0" lvl="0" indent="0" algn="ctr" rtl="0">
                        <a:spcBef>
                          <a:spcPts val="0"/>
                        </a:spcBef>
                        <a:spcAft>
                          <a:spcPts val="0"/>
                        </a:spcAft>
                        <a:buNone/>
                      </a:pPr>
                      <a:r>
                        <a:rPr lang="en-US" sz="600" b="0">
                          <a:solidFill>
                            <a:srgbClr val="000000"/>
                          </a:solidFill>
                        </a:rPr>
                        <a:t>Minimalistic</a:t>
                      </a:r>
                      <a:endParaRPr sz="600" b="0">
                        <a:solidFill>
                          <a:srgbClr val="000000"/>
                        </a:solidFill>
                      </a:endParaRPr>
                    </a:p>
                  </a:txBody>
                  <a:tcPr marL="91450" marR="91450" marT="45725" marB="0" anchor="b">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0DEEA"/>
                    </a:solidFill>
                  </a:tcPr>
                </a:tc>
                <a:tc>
                  <a:txBody>
                    <a:bodyPr/>
                    <a:lstStyle/>
                    <a:p>
                      <a:pPr marL="0" marR="0" lvl="0" indent="0" algn="ctr" rtl="0">
                        <a:spcBef>
                          <a:spcPts val="0"/>
                        </a:spcBef>
                        <a:spcAft>
                          <a:spcPts val="0"/>
                        </a:spcAft>
                        <a:buNone/>
                      </a:pPr>
                      <a:r>
                        <a:rPr lang="en-US" sz="600" b="0">
                          <a:solidFill>
                            <a:srgbClr val="000000"/>
                          </a:solidFill>
                        </a:rPr>
                        <a:t>Cautious</a:t>
                      </a:r>
                      <a:endParaRPr sz="600" b="0">
                        <a:solidFill>
                          <a:srgbClr val="000000"/>
                        </a:solidFill>
                      </a:endParaRPr>
                    </a:p>
                  </a:txBody>
                  <a:tcPr marL="91450" marR="91450" marT="45725" marB="0" anchor="b">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0DEEA"/>
                    </a:solidFill>
                  </a:tcPr>
                </a:tc>
                <a:tc>
                  <a:txBody>
                    <a:bodyPr/>
                    <a:lstStyle/>
                    <a:p>
                      <a:pPr marL="0" marR="0" lvl="0" indent="0" algn="ctr" rtl="0">
                        <a:spcBef>
                          <a:spcPts val="0"/>
                        </a:spcBef>
                        <a:spcAft>
                          <a:spcPts val="0"/>
                        </a:spcAft>
                        <a:buNone/>
                      </a:pPr>
                      <a:r>
                        <a:rPr lang="en-US" sz="600" b="0">
                          <a:solidFill>
                            <a:srgbClr val="000000"/>
                          </a:solidFill>
                        </a:rPr>
                        <a:t>Flexible</a:t>
                      </a:r>
                      <a:endParaRPr sz="600" b="0">
                        <a:solidFill>
                          <a:srgbClr val="000000"/>
                        </a:solidFill>
                      </a:endParaRPr>
                    </a:p>
                  </a:txBody>
                  <a:tcPr marL="91450" marR="91450" marT="45725" marB="0" anchor="b">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0DEEA"/>
                    </a:solidFill>
                  </a:tcPr>
                </a:tc>
                <a:tc>
                  <a:txBody>
                    <a:bodyPr/>
                    <a:lstStyle/>
                    <a:p>
                      <a:pPr marL="0" marR="0" lvl="0" indent="0" algn="ctr" rtl="0">
                        <a:spcBef>
                          <a:spcPts val="0"/>
                        </a:spcBef>
                        <a:spcAft>
                          <a:spcPts val="0"/>
                        </a:spcAft>
                        <a:buNone/>
                      </a:pPr>
                      <a:r>
                        <a:rPr lang="en-US" sz="600" b="0">
                          <a:solidFill>
                            <a:srgbClr val="000000"/>
                          </a:solidFill>
                        </a:rPr>
                        <a:t>Open</a:t>
                      </a:r>
                      <a:endParaRPr sz="600" b="0">
                        <a:solidFill>
                          <a:srgbClr val="000000"/>
                        </a:solidFill>
                      </a:endParaRPr>
                    </a:p>
                  </a:txBody>
                  <a:tcPr marL="91450" marR="91450" marT="45725" marB="0" anchor="b">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0DEEA"/>
                    </a:solidFill>
                  </a:tcPr>
                </a:tc>
                <a:tc rowSpan="2">
                  <a:txBody>
                    <a:bodyPr/>
                    <a:lstStyle/>
                    <a:p>
                      <a:pPr marL="0" marR="0" lvl="0" indent="0" algn="l" rtl="0">
                        <a:spcBef>
                          <a:spcPts val="0"/>
                        </a:spcBef>
                        <a:spcAft>
                          <a:spcPts val="0"/>
                        </a:spcAft>
                        <a:buNone/>
                      </a:pPr>
                      <a:endParaRPr sz="1800"/>
                    </a:p>
                  </a:txBody>
                  <a:tcPr marL="91450" marR="91450" marT="45725" marB="45725" anchor="ctr">
                    <a:lnL w="12700" cap="flat" cmpd="sng">
                      <a:solidFill>
                        <a:schemeClr val="lt1"/>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002856"/>
                      </a:solidFill>
                      <a:prstDash val="solid"/>
                      <a:round/>
                      <a:headEnd type="none" w="sm" len="sm"/>
                      <a:tailEnd type="none" w="sm" len="sm"/>
                    </a:lnB>
                    <a:solidFill>
                      <a:schemeClr val="lt1"/>
                    </a:solidFill>
                  </a:tcPr>
                </a:tc>
                <a:tc rowSpan="2">
                  <a:txBody>
                    <a:bodyPr/>
                    <a:lstStyle/>
                    <a:p>
                      <a:pPr marL="0" marR="0" lvl="0" indent="0" algn="l" rtl="0">
                        <a:spcBef>
                          <a:spcPts val="0"/>
                        </a:spcBef>
                        <a:spcAft>
                          <a:spcPts val="0"/>
                        </a:spcAft>
                        <a:buNone/>
                      </a:pPr>
                      <a:endParaRPr sz="18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002856"/>
                      </a:solidFill>
                      <a:prstDash val="solid"/>
                      <a:round/>
                      <a:headEnd type="none" w="sm" len="sm"/>
                      <a:tailEnd type="none" w="sm" len="sm"/>
                    </a:lnB>
                    <a:solidFill>
                      <a:schemeClr val="bg1">
                        <a:lumMod val="95000"/>
                      </a:schemeClr>
                    </a:solidFill>
                  </a:tcPr>
                </a:tc>
                <a:tc rowSpan="2">
                  <a:txBody>
                    <a:bodyPr/>
                    <a:lstStyle/>
                    <a:p>
                      <a:pPr marL="0" marR="0" lvl="0" indent="0" algn="l" rtl="0">
                        <a:spcBef>
                          <a:spcPts val="0"/>
                        </a:spcBef>
                        <a:spcAft>
                          <a:spcPts val="0"/>
                        </a:spcAft>
                        <a:buNone/>
                      </a:pPr>
                      <a:endParaRPr sz="18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002856"/>
                      </a:solidFill>
                      <a:prstDash val="solid"/>
                      <a:round/>
                      <a:headEnd type="none" w="sm" len="sm"/>
                      <a:tailEnd type="none" w="sm" len="sm"/>
                    </a:lnB>
                    <a:solidFill>
                      <a:schemeClr val="lt1"/>
                    </a:solidFill>
                  </a:tcPr>
                </a:tc>
                <a:tc rowSpan="2">
                  <a:txBody>
                    <a:bodyPr/>
                    <a:lstStyle/>
                    <a:p>
                      <a:pPr marL="0" marR="0" lvl="0" indent="0" algn="l" rtl="0">
                        <a:spcBef>
                          <a:spcPts val="0"/>
                        </a:spcBef>
                        <a:spcAft>
                          <a:spcPts val="0"/>
                        </a:spcAft>
                        <a:buNone/>
                      </a:pPr>
                      <a:endParaRPr sz="1800" dirty="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002856"/>
                      </a:solidFill>
                      <a:prstDash val="solid"/>
                      <a:round/>
                      <a:headEnd type="none" w="sm" len="sm"/>
                      <a:tailEnd type="none" w="sm" len="sm"/>
                    </a:lnB>
                    <a:solidFill>
                      <a:schemeClr val="bg1">
                        <a:lumMod val="95000"/>
                      </a:schemeClr>
                    </a:solidFill>
                  </a:tcPr>
                </a:tc>
                <a:tc rowSpan="2">
                  <a:txBody>
                    <a:bodyPr/>
                    <a:lstStyle/>
                    <a:p>
                      <a:pPr marL="0" marR="0" lvl="0" indent="0" algn="l" rtl="0">
                        <a:spcBef>
                          <a:spcPts val="0"/>
                        </a:spcBef>
                        <a:spcAft>
                          <a:spcPts val="0"/>
                        </a:spcAft>
                        <a:buNone/>
                      </a:pPr>
                      <a:endParaRPr sz="18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002856"/>
                      </a:solidFill>
                      <a:prstDash val="solid"/>
                      <a:round/>
                      <a:headEnd type="none" w="sm" len="sm"/>
                      <a:tailEnd type="none" w="sm" len="sm"/>
                    </a:lnB>
                    <a:solidFill>
                      <a:schemeClr val="lt1"/>
                    </a:solidFill>
                  </a:tcPr>
                </a:tc>
                <a:extLst>
                  <a:ext uri="{0D108BD9-81ED-4DB2-BD59-A6C34878D82A}">
                    <a16:rowId xmlns:a16="http://schemas.microsoft.com/office/drawing/2014/main" val="10004"/>
                  </a:ext>
                </a:extLst>
              </a:tr>
              <a:tr h="0">
                <a:tc vMerge="1">
                  <a:txBody>
                    <a:bodyPr/>
                    <a:lstStyle/>
                    <a:p>
                      <a:endParaRPr lang="en-US"/>
                    </a:p>
                  </a:txBody>
                  <a:tcPr/>
                </a:tc>
                <a:tc gridSpan="5">
                  <a:txBody>
                    <a:bodyPr/>
                    <a:lstStyle/>
                    <a:p>
                      <a:pPr marL="0" marR="0" lvl="0" indent="0" algn="ctr" rtl="0">
                        <a:spcBef>
                          <a:spcPts val="0"/>
                        </a:spcBef>
                        <a:spcAft>
                          <a:spcPts val="0"/>
                        </a:spcAft>
                        <a:buNone/>
                      </a:pPr>
                      <a:endParaRPr sz="800" b="1">
                        <a:solidFill>
                          <a:schemeClr val="lt1"/>
                        </a:solidFill>
                      </a:endParaRPr>
                    </a:p>
                  </a:txBody>
                  <a:tcPr marL="91450" marR="91450" marT="45725" marB="45725">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rgbClr val="002856"/>
                      </a:solidFill>
                      <a:prstDash val="solid"/>
                      <a:round/>
                      <a:headEnd type="none" w="sm" len="sm"/>
                      <a:tailEnd type="none" w="sm" len="sm"/>
                    </a:lnB>
                    <a:gradFill>
                      <a:gsLst>
                        <a:gs pos="0">
                          <a:srgbClr val="E81159"/>
                        </a:gs>
                        <a:gs pos="26000">
                          <a:srgbClr val="FF540A"/>
                        </a:gs>
                        <a:gs pos="52999">
                          <a:srgbClr val="FEC10D"/>
                        </a:gs>
                        <a:gs pos="76500">
                          <a:srgbClr val="06C4B0"/>
                        </a:gs>
                        <a:gs pos="100000">
                          <a:srgbClr val="009AD7"/>
                        </a:gs>
                      </a:gsLst>
                      <a:lin ang="0" scaled="0"/>
                    </a:gra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5"/>
                  </a:ext>
                </a:extLst>
              </a:tr>
              <a:tr h="381000">
                <a:tc rowSpan="5">
                  <a:txBody>
                    <a:bodyPr/>
                    <a:lstStyle/>
                    <a:p>
                      <a:pPr marL="0" marR="0" lvl="0" indent="0" algn="l" rtl="0">
                        <a:spcBef>
                          <a:spcPts val="0"/>
                        </a:spcBef>
                        <a:spcAft>
                          <a:spcPts val="0"/>
                        </a:spcAft>
                        <a:buNone/>
                      </a:pPr>
                      <a:endParaRPr sz="900" i="1">
                        <a:solidFill>
                          <a:srgbClr val="DE0A01"/>
                        </a:solidFill>
                      </a:endParaRPr>
                    </a:p>
                  </a:txBody>
                  <a:tcPr marL="91450" marR="91450" marT="45725" marB="45725">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002856"/>
                      </a:solidFill>
                      <a:prstDash val="solid"/>
                      <a:round/>
                      <a:headEnd type="none" w="sm" len="sm"/>
                      <a:tailEnd type="none" w="sm" len="sm"/>
                    </a:lnT>
                    <a:lnB w="12700" cap="flat" cmpd="sng">
                      <a:solidFill>
                        <a:srgbClr val="002856"/>
                      </a:solidFill>
                      <a:prstDash val="solid"/>
                      <a:round/>
                      <a:headEnd type="none" w="sm" len="sm"/>
                      <a:tailEnd type="none" w="sm" len="sm"/>
                    </a:lnB>
                    <a:solidFill>
                      <a:schemeClr val="lt1"/>
                    </a:solidFill>
                  </a:tcPr>
                </a:tc>
                <a:tc rowSpan="3" gridSpan="5">
                  <a:txBody>
                    <a:bodyPr/>
                    <a:lstStyle/>
                    <a:p>
                      <a:pPr marL="0" marR="0" lvl="0" indent="0" algn="l" rtl="0">
                        <a:spcBef>
                          <a:spcPts val="0"/>
                        </a:spcBef>
                        <a:spcAft>
                          <a:spcPts val="0"/>
                        </a:spcAft>
                        <a:buNone/>
                      </a:pPr>
                      <a:endParaRPr sz="900" i="1">
                        <a:solidFill>
                          <a:srgbClr val="DE0A01"/>
                        </a:solidFill>
                      </a:endParaRPr>
                    </a:p>
                  </a:txBody>
                  <a:tcPr marL="91450" marR="91450" marT="45725" marB="45725">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002856"/>
                      </a:solidFill>
                      <a:prstDash val="solid"/>
                      <a:round/>
                      <a:headEnd type="none" w="sm" len="sm"/>
                      <a:tailEnd type="none" w="sm" len="sm"/>
                    </a:lnT>
                    <a:lnB w="12700" cap="flat" cmpd="sng">
                      <a:solidFill>
                        <a:schemeClr val="lt1"/>
                      </a:solidFill>
                      <a:prstDash val="solid"/>
                      <a:round/>
                      <a:headEnd type="none" w="sm" len="sm"/>
                      <a:tailEnd type="none" w="sm" len="sm"/>
                    </a:lnB>
                    <a:solidFill>
                      <a:schemeClr val="lt1"/>
                    </a:solidFill>
                  </a:tcPr>
                </a:tc>
                <a:tc rowSpan="3" hMerge="1">
                  <a:txBody>
                    <a:bodyPr/>
                    <a:lstStyle/>
                    <a:p>
                      <a:endParaRPr lang="en-US"/>
                    </a:p>
                  </a:txBody>
                  <a:tcPr/>
                </a:tc>
                <a:tc rowSpan="3" hMerge="1">
                  <a:txBody>
                    <a:bodyPr/>
                    <a:lstStyle/>
                    <a:p>
                      <a:endParaRPr lang="en-US"/>
                    </a:p>
                  </a:txBody>
                  <a:tcPr/>
                </a:tc>
                <a:tc rowSpan="3" hMerge="1">
                  <a:txBody>
                    <a:bodyPr/>
                    <a:lstStyle/>
                    <a:p>
                      <a:endParaRPr lang="en-US"/>
                    </a:p>
                  </a:txBody>
                  <a:tcPr/>
                </a:tc>
                <a:tc rowSpan="3" hMerge="1">
                  <a:txBody>
                    <a:bodyPr/>
                    <a:lstStyle/>
                    <a:p>
                      <a:endParaRPr lang="en-US"/>
                    </a:p>
                  </a:txBody>
                  <a:tcPr/>
                </a:tc>
                <a:tc>
                  <a:txBody>
                    <a:bodyPr/>
                    <a:lstStyle/>
                    <a:p>
                      <a:pPr marL="0" marR="0" lvl="0" indent="0" algn="l" rtl="0">
                        <a:spcBef>
                          <a:spcPts val="0"/>
                        </a:spcBef>
                        <a:spcAft>
                          <a:spcPts val="0"/>
                        </a:spcAft>
                        <a:buNone/>
                      </a:pPr>
                      <a:endParaRPr sz="900" i="1">
                        <a:solidFill>
                          <a:srgbClr val="DE0A01"/>
                        </a:solidFill>
                      </a:endParaRPr>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002856"/>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002856"/>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bg1">
                        <a:lumMod val="95000"/>
                      </a:schemeClr>
                    </a:solidFill>
                  </a:tcPr>
                </a:tc>
                <a:tc>
                  <a:txBody>
                    <a:bodyPr/>
                    <a:lstStyle/>
                    <a:p>
                      <a:pPr marL="0" marR="0" lvl="0" indent="0" algn="l"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002856"/>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002856"/>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bg1">
                        <a:lumMod val="95000"/>
                      </a:schemeClr>
                    </a:solidFill>
                  </a:tcPr>
                </a:tc>
                <a:tc>
                  <a:txBody>
                    <a:bodyPr/>
                    <a:lstStyle/>
                    <a:p>
                      <a:pPr marL="0" marR="0" lvl="0" indent="0" algn="l"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002856"/>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extLst>
                  <a:ext uri="{0D108BD9-81ED-4DB2-BD59-A6C34878D82A}">
                    <a16:rowId xmlns:a16="http://schemas.microsoft.com/office/drawing/2014/main" val="10006"/>
                  </a:ext>
                </a:extLst>
              </a:tr>
              <a:tr h="381000">
                <a:tc vMerge="1">
                  <a:txBody>
                    <a:bodyPr/>
                    <a:lstStyle/>
                    <a:p>
                      <a:endParaRPr lang="en-US"/>
                    </a:p>
                  </a:txBody>
                  <a:tcPr/>
                </a:tc>
                <a:tc gridSpan="5"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marL="0" marR="0" lvl="0" indent="0" algn="l" rtl="0">
                        <a:lnSpc>
                          <a:spcPct val="100000"/>
                        </a:lnSpc>
                        <a:spcBef>
                          <a:spcPts val="0"/>
                        </a:spcBef>
                        <a:spcAft>
                          <a:spcPts val="0"/>
                        </a:spcAft>
                        <a:buClr>
                          <a:schemeClr val="dk1"/>
                        </a:buClr>
                        <a:buSzPts val="900"/>
                        <a:buFont typeface="Arial"/>
                        <a:buNone/>
                      </a:pPr>
                      <a:endParaRPr sz="900" i="1">
                        <a:solidFill>
                          <a:srgbClr val="DE0A01"/>
                        </a:solidFill>
                      </a:endParaRPr>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bg1">
                        <a:lumMod val="95000"/>
                      </a:schemeClr>
                    </a:solidFill>
                  </a:tcPr>
                </a:tc>
                <a:tc>
                  <a:txBody>
                    <a:bodyPr/>
                    <a:lstStyle/>
                    <a:p>
                      <a:pPr marL="0" marR="0" lvl="0" indent="0" algn="l"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endParaRPr sz="900" dirty="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bg1">
                        <a:lumMod val="95000"/>
                      </a:schemeClr>
                    </a:solidFill>
                  </a:tcPr>
                </a:tc>
                <a:tc>
                  <a:txBody>
                    <a:bodyPr/>
                    <a:lstStyle/>
                    <a:p>
                      <a:pPr marL="0" marR="0" lvl="0" indent="0" algn="l"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extLst>
                  <a:ext uri="{0D108BD9-81ED-4DB2-BD59-A6C34878D82A}">
                    <a16:rowId xmlns:a16="http://schemas.microsoft.com/office/drawing/2014/main" val="10007"/>
                  </a:ext>
                </a:extLst>
              </a:tr>
              <a:tr h="152400">
                <a:tc vMerge="1">
                  <a:txBody>
                    <a:bodyPr/>
                    <a:lstStyle/>
                    <a:p>
                      <a:endParaRPr lang="en-US"/>
                    </a:p>
                  </a:txBody>
                  <a:tcPr/>
                </a:tc>
                <a:tc gridSpan="5"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rowSpan="3">
                  <a:txBody>
                    <a:bodyPr/>
                    <a:lstStyle/>
                    <a:p>
                      <a:pPr marL="0" marR="0" lvl="0" indent="0" algn="l" rtl="0">
                        <a:lnSpc>
                          <a:spcPct val="100000"/>
                        </a:lnSpc>
                        <a:spcBef>
                          <a:spcPts val="0"/>
                        </a:spcBef>
                        <a:spcAft>
                          <a:spcPts val="0"/>
                        </a:spcAft>
                        <a:buClr>
                          <a:schemeClr val="dk1"/>
                        </a:buClr>
                        <a:buSzPts val="900"/>
                        <a:buFont typeface="Arial"/>
                        <a:buNone/>
                      </a:pPr>
                      <a:endParaRPr sz="900" i="1">
                        <a:solidFill>
                          <a:srgbClr val="DE0A01"/>
                        </a:solidFill>
                      </a:endParaRPr>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002856"/>
                      </a:solidFill>
                      <a:prstDash val="solid"/>
                      <a:round/>
                      <a:headEnd type="none" w="sm" len="sm"/>
                      <a:tailEnd type="none" w="sm" len="sm"/>
                    </a:lnB>
                    <a:solidFill>
                      <a:schemeClr val="lt1"/>
                    </a:solidFill>
                  </a:tcPr>
                </a:tc>
                <a:tc rowSpan="3">
                  <a:txBody>
                    <a:bodyPr/>
                    <a:lstStyle/>
                    <a:p>
                      <a:pPr marL="0" marR="0" lvl="0" indent="0" algn="l"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002856"/>
                      </a:solidFill>
                      <a:prstDash val="solid"/>
                      <a:round/>
                      <a:headEnd type="none" w="sm" len="sm"/>
                      <a:tailEnd type="none" w="sm" len="sm"/>
                    </a:lnB>
                    <a:solidFill>
                      <a:schemeClr val="bg1">
                        <a:lumMod val="95000"/>
                      </a:schemeClr>
                    </a:solidFill>
                  </a:tcPr>
                </a:tc>
                <a:tc rowSpan="3">
                  <a:txBody>
                    <a:bodyPr/>
                    <a:lstStyle/>
                    <a:p>
                      <a:pPr marL="0" marR="0" lvl="0" indent="0" algn="l"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002856"/>
                      </a:solidFill>
                      <a:prstDash val="solid"/>
                      <a:round/>
                      <a:headEnd type="none" w="sm" len="sm"/>
                      <a:tailEnd type="none" w="sm" len="sm"/>
                    </a:lnB>
                    <a:solidFill>
                      <a:schemeClr val="lt1"/>
                    </a:solidFill>
                  </a:tcPr>
                </a:tc>
                <a:tc rowSpan="3">
                  <a:txBody>
                    <a:bodyPr/>
                    <a:lstStyle/>
                    <a:p>
                      <a:pPr marL="0" marR="0" lvl="0" indent="0" algn="l" rtl="0">
                        <a:spcBef>
                          <a:spcPts val="0"/>
                        </a:spcBef>
                        <a:spcAft>
                          <a:spcPts val="0"/>
                        </a:spcAft>
                        <a:buNone/>
                      </a:pPr>
                      <a:endParaRPr sz="900" dirty="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002856"/>
                      </a:solidFill>
                      <a:prstDash val="solid"/>
                      <a:round/>
                      <a:headEnd type="none" w="sm" len="sm"/>
                      <a:tailEnd type="none" w="sm" len="sm"/>
                    </a:lnB>
                    <a:solidFill>
                      <a:schemeClr val="bg1">
                        <a:lumMod val="95000"/>
                      </a:schemeClr>
                    </a:solidFill>
                  </a:tcPr>
                </a:tc>
                <a:tc rowSpan="3">
                  <a:txBody>
                    <a:bodyPr/>
                    <a:lstStyle/>
                    <a:p>
                      <a:pPr marL="0" marR="0" lvl="0" indent="0" algn="l"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002856"/>
                      </a:solidFill>
                      <a:prstDash val="solid"/>
                      <a:round/>
                      <a:headEnd type="none" w="sm" len="sm"/>
                      <a:tailEnd type="none" w="sm" len="sm"/>
                    </a:lnB>
                    <a:solidFill>
                      <a:schemeClr val="lt1"/>
                    </a:solidFill>
                  </a:tcPr>
                </a:tc>
                <a:extLst>
                  <a:ext uri="{0D108BD9-81ED-4DB2-BD59-A6C34878D82A}">
                    <a16:rowId xmlns:a16="http://schemas.microsoft.com/office/drawing/2014/main" val="10008"/>
                  </a:ext>
                </a:extLst>
              </a:tr>
              <a:tr h="76200">
                <a:tc vMerge="1">
                  <a:txBody>
                    <a:bodyPr/>
                    <a:lstStyle/>
                    <a:p>
                      <a:endParaRPr lang="en-US"/>
                    </a:p>
                  </a:txBody>
                  <a:tcPr/>
                </a:tc>
                <a:tc>
                  <a:txBody>
                    <a:bodyPr/>
                    <a:lstStyle/>
                    <a:p>
                      <a:pPr marL="0" marR="0" lvl="0" indent="0" algn="ctr" rtl="0">
                        <a:spcBef>
                          <a:spcPts val="0"/>
                        </a:spcBef>
                        <a:spcAft>
                          <a:spcPts val="0"/>
                        </a:spcAft>
                        <a:buNone/>
                      </a:pPr>
                      <a:r>
                        <a:rPr lang="en-US" sz="600" b="0" dirty="0">
                          <a:solidFill>
                            <a:srgbClr val="000000"/>
                          </a:solidFill>
                        </a:rPr>
                        <a:t>Averse</a:t>
                      </a:r>
                      <a:endParaRPr sz="600" b="0" dirty="0">
                        <a:solidFill>
                          <a:srgbClr val="000000"/>
                        </a:solidFill>
                      </a:endParaRPr>
                    </a:p>
                  </a:txBody>
                  <a:tcPr marL="91450" marR="91450" marT="45725" marB="0" anchor="b">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0DEEA"/>
                    </a:solidFill>
                  </a:tcPr>
                </a:tc>
                <a:tc>
                  <a:txBody>
                    <a:bodyPr/>
                    <a:lstStyle/>
                    <a:p>
                      <a:pPr marL="0" marR="0" lvl="0" indent="0" algn="ctr" rtl="0">
                        <a:spcBef>
                          <a:spcPts val="0"/>
                        </a:spcBef>
                        <a:spcAft>
                          <a:spcPts val="0"/>
                        </a:spcAft>
                        <a:buNone/>
                      </a:pPr>
                      <a:r>
                        <a:rPr lang="en-US" sz="600" b="0">
                          <a:solidFill>
                            <a:srgbClr val="000000"/>
                          </a:solidFill>
                        </a:rPr>
                        <a:t>Minimalistic</a:t>
                      </a:r>
                      <a:endParaRPr sz="600" b="0">
                        <a:solidFill>
                          <a:srgbClr val="000000"/>
                        </a:solidFill>
                      </a:endParaRPr>
                    </a:p>
                  </a:txBody>
                  <a:tcPr marL="91450" marR="91450" marT="45725" marB="0" anchor="b">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0DEEA"/>
                    </a:solidFill>
                  </a:tcPr>
                </a:tc>
                <a:tc>
                  <a:txBody>
                    <a:bodyPr/>
                    <a:lstStyle/>
                    <a:p>
                      <a:pPr marL="0" marR="0" lvl="0" indent="0" algn="ctr" rtl="0">
                        <a:spcBef>
                          <a:spcPts val="0"/>
                        </a:spcBef>
                        <a:spcAft>
                          <a:spcPts val="0"/>
                        </a:spcAft>
                        <a:buNone/>
                      </a:pPr>
                      <a:r>
                        <a:rPr lang="en-US" sz="600" b="0">
                          <a:solidFill>
                            <a:srgbClr val="000000"/>
                          </a:solidFill>
                        </a:rPr>
                        <a:t>Cautious</a:t>
                      </a:r>
                      <a:endParaRPr sz="600" b="0">
                        <a:solidFill>
                          <a:srgbClr val="000000"/>
                        </a:solidFill>
                      </a:endParaRPr>
                    </a:p>
                  </a:txBody>
                  <a:tcPr marL="91450" marR="91450" marT="45725" marB="0" anchor="b">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0DEEA"/>
                    </a:solidFill>
                  </a:tcPr>
                </a:tc>
                <a:tc>
                  <a:txBody>
                    <a:bodyPr/>
                    <a:lstStyle/>
                    <a:p>
                      <a:pPr marL="0" marR="0" lvl="0" indent="0" algn="ctr" rtl="0">
                        <a:spcBef>
                          <a:spcPts val="0"/>
                        </a:spcBef>
                        <a:spcAft>
                          <a:spcPts val="0"/>
                        </a:spcAft>
                        <a:buNone/>
                      </a:pPr>
                      <a:r>
                        <a:rPr lang="en-US" sz="600" b="0">
                          <a:solidFill>
                            <a:srgbClr val="000000"/>
                          </a:solidFill>
                        </a:rPr>
                        <a:t>Flexible</a:t>
                      </a:r>
                      <a:endParaRPr sz="600" b="0">
                        <a:solidFill>
                          <a:srgbClr val="000000"/>
                        </a:solidFill>
                      </a:endParaRPr>
                    </a:p>
                  </a:txBody>
                  <a:tcPr marL="91450" marR="91450" marT="45725" marB="0" anchor="b">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0DEEA"/>
                    </a:solidFill>
                  </a:tcPr>
                </a:tc>
                <a:tc>
                  <a:txBody>
                    <a:bodyPr/>
                    <a:lstStyle/>
                    <a:p>
                      <a:pPr marL="0" marR="0" lvl="0" indent="0" algn="ctr" rtl="0">
                        <a:spcBef>
                          <a:spcPts val="0"/>
                        </a:spcBef>
                        <a:spcAft>
                          <a:spcPts val="0"/>
                        </a:spcAft>
                        <a:buNone/>
                      </a:pPr>
                      <a:r>
                        <a:rPr lang="en-US" sz="600" b="0">
                          <a:solidFill>
                            <a:srgbClr val="000000"/>
                          </a:solidFill>
                        </a:rPr>
                        <a:t>Open</a:t>
                      </a:r>
                      <a:endParaRPr sz="600" b="0">
                        <a:solidFill>
                          <a:srgbClr val="000000"/>
                        </a:solidFill>
                      </a:endParaRPr>
                    </a:p>
                  </a:txBody>
                  <a:tcPr marL="91450" marR="91450" marT="45725" marB="0" anchor="b">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0DEEA"/>
                    </a:solidFill>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9"/>
                  </a:ext>
                </a:extLst>
              </a:tr>
              <a:tr h="0">
                <a:tc vMerge="1">
                  <a:txBody>
                    <a:bodyPr/>
                    <a:lstStyle/>
                    <a:p>
                      <a:endParaRPr lang="en-US"/>
                    </a:p>
                  </a:txBody>
                  <a:tcPr/>
                </a:tc>
                <a:tc gridSpan="5">
                  <a:txBody>
                    <a:bodyPr/>
                    <a:lstStyle/>
                    <a:p>
                      <a:pPr marL="0" marR="0" lvl="0" indent="0" algn="l" rtl="0">
                        <a:spcBef>
                          <a:spcPts val="0"/>
                        </a:spcBef>
                        <a:spcAft>
                          <a:spcPts val="0"/>
                        </a:spcAft>
                        <a:buNone/>
                      </a:pPr>
                      <a:endParaRPr sz="900"/>
                    </a:p>
                  </a:txBody>
                  <a:tcPr marL="91450" marR="91450" marT="45725" marB="45725">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rgbClr val="002856"/>
                      </a:solidFill>
                      <a:prstDash val="solid"/>
                      <a:round/>
                      <a:headEnd type="none" w="sm" len="sm"/>
                      <a:tailEnd type="none" w="sm" len="sm"/>
                    </a:lnB>
                    <a:gradFill>
                      <a:gsLst>
                        <a:gs pos="0">
                          <a:srgbClr val="E81159"/>
                        </a:gs>
                        <a:gs pos="26000">
                          <a:srgbClr val="FF540A"/>
                        </a:gs>
                        <a:gs pos="52999">
                          <a:srgbClr val="FEC10D"/>
                        </a:gs>
                        <a:gs pos="76500">
                          <a:srgbClr val="06C4B0"/>
                        </a:gs>
                        <a:gs pos="100000">
                          <a:srgbClr val="009AD7"/>
                        </a:gs>
                      </a:gsLst>
                      <a:lin ang="0" scaled="0"/>
                    </a:gra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10"/>
                  </a:ext>
                </a:extLst>
              </a:tr>
              <a:tr h="356825">
                <a:tc rowSpan="5">
                  <a:txBody>
                    <a:bodyPr/>
                    <a:lstStyle/>
                    <a:p>
                      <a:pPr marL="0" marR="0" lvl="0" indent="0" algn="l" rtl="0">
                        <a:spcBef>
                          <a:spcPts val="0"/>
                        </a:spcBef>
                        <a:spcAft>
                          <a:spcPts val="0"/>
                        </a:spcAft>
                        <a:buNone/>
                      </a:pPr>
                      <a:endParaRPr sz="900"/>
                    </a:p>
                  </a:txBody>
                  <a:tcPr marL="91450" marR="91450" marT="45725" marB="45725">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002856"/>
                      </a:solidFill>
                      <a:prstDash val="solid"/>
                      <a:round/>
                      <a:headEnd type="none" w="sm" len="sm"/>
                      <a:tailEnd type="none" w="sm" len="sm"/>
                    </a:lnT>
                    <a:lnB w="12700" cap="flat" cmpd="sng">
                      <a:solidFill>
                        <a:srgbClr val="002856"/>
                      </a:solidFill>
                      <a:prstDash val="solid"/>
                      <a:round/>
                      <a:headEnd type="none" w="sm" len="sm"/>
                      <a:tailEnd type="none" w="sm" len="sm"/>
                    </a:lnB>
                    <a:solidFill>
                      <a:schemeClr val="lt1"/>
                    </a:solidFill>
                  </a:tcPr>
                </a:tc>
                <a:tc rowSpan="3" gridSpan="5">
                  <a:txBody>
                    <a:bodyPr/>
                    <a:lstStyle/>
                    <a:p>
                      <a:pPr marL="0" marR="0" lvl="0" indent="0" algn="l" rtl="0">
                        <a:spcBef>
                          <a:spcPts val="0"/>
                        </a:spcBef>
                        <a:spcAft>
                          <a:spcPts val="0"/>
                        </a:spcAft>
                        <a:buNone/>
                      </a:pPr>
                      <a:endParaRPr sz="900"/>
                    </a:p>
                  </a:txBody>
                  <a:tcPr marL="91450" marR="91450" marT="36000" marB="36000">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002856"/>
                      </a:solidFill>
                      <a:prstDash val="solid"/>
                      <a:round/>
                      <a:headEnd type="none" w="sm" len="sm"/>
                      <a:tailEnd type="none" w="sm" len="sm"/>
                    </a:lnT>
                    <a:lnB w="12700" cap="flat" cmpd="sng">
                      <a:solidFill>
                        <a:schemeClr val="lt1"/>
                      </a:solidFill>
                      <a:prstDash val="solid"/>
                      <a:round/>
                      <a:headEnd type="none" w="sm" len="sm"/>
                      <a:tailEnd type="none" w="sm" len="sm"/>
                    </a:lnB>
                    <a:solidFill>
                      <a:schemeClr val="lt1"/>
                    </a:solidFill>
                  </a:tcPr>
                </a:tc>
                <a:tc rowSpan="3" hMerge="1">
                  <a:txBody>
                    <a:bodyPr/>
                    <a:lstStyle/>
                    <a:p>
                      <a:endParaRPr lang="en-US"/>
                    </a:p>
                  </a:txBody>
                  <a:tcPr/>
                </a:tc>
                <a:tc rowSpan="3" hMerge="1">
                  <a:txBody>
                    <a:bodyPr/>
                    <a:lstStyle/>
                    <a:p>
                      <a:endParaRPr lang="en-US"/>
                    </a:p>
                  </a:txBody>
                  <a:tcPr/>
                </a:tc>
                <a:tc rowSpan="3" hMerge="1">
                  <a:txBody>
                    <a:bodyPr/>
                    <a:lstStyle/>
                    <a:p>
                      <a:endParaRPr lang="en-US"/>
                    </a:p>
                  </a:txBody>
                  <a:tcPr/>
                </a:tc>
                <a:tc rowSpan="3" hMerge="1">
                  <a:txBody>
                    <a:bodyPr/>
                    <a:lstStyle/>
                    <a:p>
                      <a:endParaRPr lang="en-US"/>
                    </a:p>
                  </a:txBody>
                  <a:tcPr/>
                </a:tc>
                <a:tc>
                  <a:txBody>
                    <a:bodyPr/>
                    <a:lstStyle/>
                    <a:p>
                      <a:pPr marL="0" marR="0" lvl="0" indent="0" algn="l"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002856"/>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002856"/>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bg1">
                        <a:lumMod val="95000"/>
                      </a:schemeClr>
                    </a:solidFill>
                  </a:tcPr>
                </a:tc>
                <a:tc>
                  <a:txBody>
                    <a:bodyPr/>
                    <a:lstStyle/>
                    <a:p>
                      <a:pPr marL="0" marR="0" lvl="0" indent="0" algn="l"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002856"/>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002856"/>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bg1">
                        <a:lumMod val="95000"/>
                      </a:schemeClr>
                    </a:solidFill>
                  </a:tcPr>
                </a:tc>
                <a:tc>
                  <a:txBody>
                    <a:bodyPr/>
                    <a:lstStyle/>
                    <a:p>
                      <a:pPr marL="0" marR="0" lvl="0" indent="0" algn="l"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002856"/>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extLst>
                  <a:ext uri="{0D108BD9-81ED-4DB2-BD59-A6C34878D82A}">
                    <a16:rowId xmlns:a16="http://schemas.microsoft.com/office/drawing/2014/main" val="10011"/>
                  </a:ext>
                </a:extLst>
              </a:tr>
              <a:tr h="356825">
                <a:tc vMerge="1">
                  <a:txBody>
                    <a:bodyPr/>
                    <a:lstStyle/>
                    <a:p>
                      <a:endParaRPr lang="en-US"/>
                    </a:p>
                  </a:txBody>
                  <a:tcPr/>
                </a:tc>
                <a:tc gridSpan="5"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marL="0" marR="0" lvl="0" indent="0" algn="l"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bg1">
                        <a:lumMod val="95000"/>
                      </a:schemeClr>
                    </a:solidFill>
                  </a:tcPr>
                </a:tc>
                <a:tc>
                  <a:txBody>
                    <a:bodyPr/>
                    <a:lstStyle/>
                    <a:p>
                      <a:pPr marL="0" marR="0" lvl="0" indent="0" algn="l"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bg1">
                        <a:lumMod val="95000"/>
                      </a:schemeClr>
                    </a:solidFill>
                  </a:tcPr>
                </a:tc>
                <a:tc>
                  <a:txBody>
                    <a:bodyPr/>
                    <a:lstStyle/>
                    <a:p>
                      <a:pPr marL="0" marR="0" lvl="0" indent="0" algn="l" rtl="0">
                        <a:spcBef>
                          <a:spcPts val="0"/>
                        </a:spcBef>
                        <a:spcAft>
                          <a:spcPts val="0"/>
                        </a:spcAft>
                        <a:buNone/>
                      </a:pPr>
                      <a:endParaRPr sz="900" dirty="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extLst>
                  <a:ext uri="{0D108BD9-81ED-4DB2-BD59-A6C34878D82A}">
                    <a16:rowId xmlns:a16="http://schemas.microsoft.com/office/drawing/2014/main" val="10012"/>
                  </a:ext>
                </a:extLst>
              </a:tr>
              <a:tr h="128225">
                <a:tc vMerge="1">
                  <a:txBody>
                    <a:bodyPr/>
                    <a:lstStyle/>
                    <a:p>
                      <a:endParaRPr lang="en-US"/>
                    </a:p>
                  </a:txBody>
                  <a:tcPr/>
                </a:tc>
                <a:tc gridSpan="5"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rowSpan="3">
                  <a:txBody>
                    <a:bodyPr/>
                    <a:lstStyle/>
                    <a:p>
                      <a:pPr marL="0" marR="0" lvl="0" indent="0" algn="l"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002856"/>
                      </a:solidFill>
                      <a:prstDash val="solid"/>
                      <a:round/>
                      <a:headEnd type="none" w="sm" len="sm"/>
                      <a:tailEnd type="none" w="sm" len="sm"/>
                    </a:lnB>
                    <a:solidFill>
                      <a:schemeClr val="lt1"/>
                    </a:solidFill>
                  </a:tcPr>
                </a:tc>
                <a:tc rowSpan="3">
                  <a:txBody>
                    <a:bodyPr/>
                    <a:lstStyle/>
                    <a:p>
                      <a:pPr marL="0" marR="0" lvl="0" indent="0" algn="l"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002856"/>
                      </a:solidFill>
                      <a:prstDash val="solid"/>
                      <a:round/>
                      <a:headEnd type="none" w="sm" len="sm"/>
                      <a:tailEnd type="none" w="sm" len="sm"/>
                    </a:lnB>
                    <a:solidFill>
                      <a:schemeClr val="bg1">
                        <a:lumMod val="95000"/>
                      </a:schemeClr>
                    </a:solidFill>
                  </a:tcPr>
                </a:tc>
                <a:tc rowSpan="3">
                  <a:txBody>
                    <a:bodyPr/>
                    <a:lstStyle/>
                    <a:p>
                      <a:pPr marL="0" marR="0" lvl="0" indent="0" algn="l"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002856"/>
                      </a:solidFill>
                      <a:prstDash val="solid"/>
                      <a:round/>
                      <a:headEnd type="none" w="sm" len="sm"/>
                      <a:tailEnd type="none" w="sm" len="sm"/>
                    </a:lnB>
                    <a:solidFill>
                      <a:schemeClr val="lt1"/>
                    </a:solidFill>
                  </a:tcPr>
                </a:tc>
                <a:tc rowSpan="3">
                  <a:txBody>
                    <a:bodyPr/>
                    <a:lstStyle/>
                    <a:p>
                      <a:pPr marL="0" marR="0" lvl="0" indent="0" algn="l"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002856"/>
                      </a:solidFill>
                      <a:prstDash val="solid"/>
                      <a:round/>
                      <a:headEnd type="none" w="sm" len="sm"/>
                      <a:tailEnd type="none" w="sm" len="sm"/>
                    </a:lnB>
                    <a:solidFill>
                      <a:schemeClr val="bg1">
                        <a:lumMod val="95000"/>
                      </a:schemeClr>
                    </a:solidFill>
                  </a:tcPr>
                </a:tc>
                <a:tc rowSpan="3">
                  <a:txBody>
                    <a:bodyPr/>
                    <a:lstStyle/>
                    <a:p>
                      <a:pPr marL="0" marR="0" lvl="0" indent="0" algn="l" rtl="0">
                        <a:spcBef>
                          <a:spcPts val="0"/>
                        </a:spcBef>
                        <a:spcAft>
                          <a:spcPts val="0"/>
                        </a:spcAft>
                        <a:buNone/>
                      </a:pPr>
                      <a:endParaRPr sz="900" dirty="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002856"/>
                      </a:solidFill>
                      <a:prstDash val="solid"/>
                      <a:round/>
                      <a:headEnd type="none" w="sm" len="sm"/>
                      <a:tailEnd type="none" w="sm" len="sm"/>
                    </a:lnB>
                    <a:solidFill>
                      <a:schemeClr val="lt1"/>
                    </a:solidFill>
                  </a:tcPr>
                </a:tc>
                <a:extLst>
                  <a:ext uri="{0D108BD9-81ED-4DB2-BD59-A6C34878D82A}">
                    <a16:rowId xmlns:a16="http://schemas.microsoft.com/office/drawing/2014/main" val="10013"/>
                  </a:ext>
                </a:extLst>
              </a:tr>
              <a:tr h="76200">
                <a:tc vMerge="1">
                  <a:txBody>
                    <a:bodyPr/>
                    <a:lstStyle/>
                    <a:p>
                      <a:endParaRPr lang="en-US"/>
                    </a:p>
                  </a:txBody>
                  <a:tcPr/>
                </a:tc>
                <a:tc>
                  <a:txBody>
                    <a:bodyPr/>
                    <a:lstStyle/>
                    <a:p>
                      <a:pPr marL="0" marR="0" lvl="0" indent="0" algn="ctr" rtl="0">
                        <a:spcBef>
                          <a:spcPts val="0"/>
                        </a:spcBef>
                        <a:spcAft>
                          <a:spcPts val="0"/>
                        </a:spcAft>
                        <a:buNone/>
                      </a:pPr>
                      <a:r>
                        <a:rPr lang="en-US" sz="600" b="0" dirty="0">
                          <a:solidFill>
                            <a:srgbClr val="000000"/>
                          </a:solidFill>
                        </a:rPr>
                        <a:t>Averse</a:t>
                      </a:r>
                      <a:endParaRPr sz="600" b="0" dirty="0">
                        <a:solidFill>
                          <a:srgbClr val="000000"/>
                        </a:solidFill>
                      </a:endParaRPr>
                    </a:p>
                  </a:txBody>
                  <a:tcPr marL="91450" marR="91450" marT="45725" marB="0" anchor="b">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0DEEA"/>
                    </a:solidFill>
                  </a:tcPr>
                </a:tc>
                <a:tc>
                  <a:txBody>
                    <a:bodyPr/>
                    <a:lstStyle/>
                    <a:p>
                      <a:pPr marL="0" marR="0" lvl="0" indent="0" algn="ctr" rtl="0">
                        <a:spcBef>
                          <a:spcPts val="0"/>
                        </a:spcBef>
                        <a:spcAft>
                          <a:spcPts val="0"/>
                        </a:spcAft>
                        <a:buNone/>
                      </a:pPr>
                      <a:r>
                        <a:rPr lang="en-US" sz="600" b="0">
                          <a:solidFill>
                            <a:srgbClr val="000000"/>
                          </a:solidFill>
                        </a:rPr>
                        <a:t>Minimalistic</a:t>
                      </a:r>
                      <a:endParaRPr sz="600" b="0">
                        <a:solidFill>
                          <a:srgbClr val="000000"/>
                        </a:solidFill>
                      </a:endParaRPr>
                    </a:p>
                  </a:txBody>
                  <a:tcPr marL="91450" marR="91450" marT="45725" marB="0" anchor="b">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0DEEA"/>
                    </a:solidFill>
                  </a:tcPr>
                </a:tc>
                <a:tc>
                  <a:txBody>
                    <a:bodyPr/>
                    <a:lstStyle/>
                    <a:p>
                      <a:pPr marL="0" marR="0" lvl="0" indent="0" algn="ctr" rtl="0">
                        <a:spcBef>
                          <a:spcPts val="0"/>
                        </a:spcBef>
                        <a:spcAft>
                          <a:spcPts val="0"/>
                        </a:spcAft>
                        <a:buNone/>
                      </a:pPr>
                      <a:r>
                        <a:rPr lang="en-US" sz="600" b="0">
                          <a:solidFill>
                            <a:srgbClr val="000000"/>
                          </a:solidFill>
                        </a:rPr>
                        <a:t>Cautious</a:t>
                      </a:r>
                      <a:endParaRPr sz="600" b="0">
                        <a:solidFill>
                          <a:srgbClr val="000000"/>
                        </a:solidFill>
                      </a:endParaRPr>
                    </a:p>
                  </a:txBody>
                  <a:tcPr marL="91450" marR="91450" marT="45725" marB="0" anchor="b">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0DEEA"/>
                    </a:solidFill>
                  </a:tcPr>
                </a:tc>
                <a:tc>
                  <a:txBody>
                    <a:bodyPr/>
                    <a:lstStyle/>
                    <a:p>
                      <a:pPr marL="0" marR="0" lvl="0" indent="0" algn="ctr" rtl="0">
                        <a:spcBef>
                          <a:spcPts val="0"/>
                        </a:spcBef>
                        <a:spcAft>
                          <a:spcPts val="0"/>
                        </a:spcAft>
                        <a:buNone/>
                      </a:pPr>
                      <a:r>
                        <a:rPr lang="en-US" sz="600" b="0">
                          <a:solidFill>
                            <a:srgbClr val="000000"/>
                          </a:solidFill>
                        </a:rPr>
                        <a:t>Flexible</a:t>
                      </a:r>
                      <a:endParaRPr sz="600" b="0">
                        <a:solidFill>
                          <a:srgbClr val="000000"/>
                        </a:solidFill>
                      </a:endParaRPr>
                    </a:p>
                  </a:txBody>
                  <a:tcPr marL="91450" marR="91450" marT="45725" marB="0" anchor="b">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0DEEA"/>
                    </a:solidFill>
                  </a:tcPr>
                </a:tc>
                <a:tc>
                  <a:txBody>
                    <a:bodyPr/>
                    <a:lstStyle/>
                    <a:p>
                      <a:pPr marL="0" marR="0" lvl="0" indent="0" algn="ctr" rtl="0">
                        <a:spcBef>
                          <a:spcPts val="0"/>
                        </a:spcBef>
                        <a:spcAft>
                          <a:spcPts val="0"/>
                        </a:spcAft>
                        <a:buNone/>
                      </a:pPr>
                      <a:r>
                        <a:rPr lang="en-US" sz="600" b="0">
                          <a:solidFill>
                            <a:srgbClr val="000000"/>
                          </a:solidFill>
                        </a:rPr>
                        <a:t>Open</a:t>
                      </a:r>
                      <a:endParaRPr sz="600" b="0">
                        <a:solidFill>
                          <a:srgbClr val="000000"/>
                        </a:solidFill>
                      </a:endParaRPr>
                    </a:p>
                  </a:txBody>
                  <a:tcPr marL="91450" marR="91450" marT="45725" marB="0" anchor="b">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0DEEA"/>
                    </a:solidFill>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14"/>
                  </a:ext>
                </a:extLst>
              </a:tr>
              <a:tr h="0">
                <a:tc vMerge="1">
                  <a:txBody>
                    <a:bodyPr/>
                    <a:lstStyle/>
                    <a:p>
                      <a:endParaRPr lang="en-US"/>
                    </a:p>
                  </a:txBody>
                  <a:tcPr/>
                </a:tc>
                <a:tc gridSpan="5">
                  <a:txBody>
                    <a:bodyPr/>
                    <a:lstStyle/>
                    <a:p>
                      <a:pPr marL="0" marR="0" lvl="0" indent="0" algn="l" rtl="0">
                        <a:spcBef>
                          <a:spcPts val="0"/>
                        </a:spcBef>
                        <a:spcAft>
                          <a:spcPts val="0"/>
                        </a:spcAft>
                        <a:buNone/>
                      </a:pPr>
                      <a:endParaRPr sz="900"/>
                    </a:p>
                  </a:txBody>
                  <a:tcPr marL="91450" marR="91450" marT="45725" marB="45725">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rgbClr val="002856"/>
                      </a:solidFill>
                      <a:prstDash val="solid"/>
                      <a:round/>
                      <a:headEnd type="none" w="sm" len="sm"/>
                      <a:tailEnd type="none" w="sm" len="sm"/>
                    </a:lnB>
                    <a:gradFill>
                      <a:gsLst>
                        <a:gs pos="0">
                          <a:srgbClr val="E81159"/>
                        </a:gs>
                        <a:gs pos="30000">
                          <a:srgbClr val="FF540A"/>
                        </a:gs>
                        <a:gs pos="52999">
                          <a:srgbClr val="FEC10D"/>
                        </a:gs>
                        <a:gs pos="76500">
                          <a:srgbClr val="06C4B0"/>
                        </a:gs>
                        <a:gs pos="100000">
                          <a:srgbClr val="009AD7"/>
                        </a:gs>
                      </a:gsLst>
                      <a:lin ang="0" scaled="0"/>
                    </a:gra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15"/>
                  </a:ext>
                </a:extLst>
              </a:tr>
              <a:tr h="313525">
                <a:tc rowSpan="5">
                  <a:txBody>
                    <a:bodyPr/>
                    <a:lstStyle/>
                    <a:p>
                      <a:pPr marL="0" marR="0" lvl="0" indent="0" algn="l" rtl="0">
                        <a:spcBef>
                          <a:spcPts val="0"/>
                        </a:spcBef>
                        <a:spcAft>
                          <a:spcPts val="0"/>
                        </a:spcAft>
                        <a:buNone/>
                      </a:pPr>
                      <a:endParaRPr sz="900"/>
                    </a:p>
                  </a:txBody>
                  <a:tcPr marL="91450" marR="91450" marT="45725" marB="45725">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002856"/>
                      </a:solidFill>
                      <a:prstDash val="solid"/>
                      <a:round/>
                      <a:headEnd type="none" w="sm" len="sm"/>
                      <a:tailEnd type="none" w="sm" len="sm"/>
                    </a:lnT>
                    <a:lnB w="12700" cap="flat" cmpd="sng">
                      <a:solidFill>
                        <a:srgbClr val="002856"/>
                      </a:solidFill>
                      <a:prstDash val="solid"/>
                      <a:round/>
                      <a:headEnd type="none" w="sm" len="sm"/>
                      <a:tailEnd type="none" w="sm" len="sm"/>
                    </a:lnB>
                    <a:solidFill>
                      <a:schemeClr val="lt1"/>
                    </a:solidFill>
                  </a:tcPr>
                </a:tc>
                <a:tc rowSpan="3" gridSpan="5">
                  <a:txBody>
                    <a:bodyPr/>
                    <a:lstStyle/>
                    <a:p>
                      <a:pPr marL="0" marR="0" lvl="0" indent="0" algn="l" rtl="0">
                        <a:spcBef>
                          <a:spcPts val="0"/>
                        </a:spcBef>
                        <a:spcAft>
                          <a:spcPts val="0"/>
                        </a:spcAft>
                        <a:buNone/>
                      </a:pPr>
                      <a:endParaRPr sz="900"/>
                    </a:p>
                  </a:txBody>
                  <a:tcPr marL="91450" marR="91450" marT="45725" marB="45725">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002856"/>
                      </a:solidFill>
                      <a:prstDash val="solid"/>
                      <a:round/>
                      <a:headEnd type="none" w="sm" len="sm"/>
                      <a:tailEnd type="none" w="sm" len="sm"/>
                    </a:lnT>
                    <a:lnB w="12700" cap="flat" cmpd="sng">
                      <a:solidFill>
                        <a:schemeClr val="lt1"/>
                      </a:solidFill>
                      <a:prstDash val="solid"/>
                      <a:round/>
                      <a:headEnd type="none" w="sm" len="sm"/>
                      <a:tailEnd type="none" w="sm" len="sm"/>
                    </a:lnB>
                    <a:solidFill>
                      <a:schemeClr val="lt1"/>
                    </a:solidFill>
                  </a:tcPr>
                </a:tc>
                <a:tc rowSpan="3" hMerge="1">
                  <a:txBody>
                    <a:bodyPr/>
                    <a:lstStyle/>
                    <a:p>
                      <a:endParaRPr lang="en-US"/>
                    </a:p>
                  </a:txBody>
                  <a:tcPr/>
                </a:tc>
                <a:tc rowSpan="3" hMerge="1">
                  <a:txBody>
                    <a:bodyPr/>
                    <a:lstStyle/>
                    <a:p>
                      <a:endParaRPr lang="en-US"/>
                    </a:p>
                  </a:txBody>
                  <a:tcPr/>
                </a:tc>
                <a:tc rowSpan="3" hMerge="1">
                  <a:txBody>
                    <a:bodyPr/>
                    <a:lstStyle/>
                    <a:p>
                      <a:endParaRPr lang="en-US"/>
                    </a:p>
                  </a:txBody>
                  <a:tcPr/>
                </a:tc>
                <a:tc rowSpan="3" hMerge="1">
                  <a:txBody>
                    <a:bodyPr/>
                    <a:lstStyle/>
                    <a:p>
                      <a:endParaRPr lang="en-US"/>
                    </a:p>
                  </a:txBody>
                  <a:tcPr/>
                </a:tc>
                <a:tc>
                  <a:txBody>
                    <a:bodyPr/>
                    <a:lstStyle/>
                    <a:p>
                      <a:pPr marL="0" marR="0" lvl="0" indent="0" algn="l"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002856"/>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endParaRPr sz="900" dirty="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002856"/>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bg1">
                        <a:lumMod val="95000"/>
                      </a:schemeClr>
                    </a:solidFill>
                  </a:tcPr>
                </a:tc>
                <a:tc>
                  <a:txBody>
                    <a:bodyPr/>
                    <a:lstStyle/>
                    <a:p>
                      <a:pPr marL="0" marR="0" lvl="0" indent="0" algn="l"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002856"/>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002856"/>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bg1">
                        <a:lumMod val="95000"/>
                      </a:schemeClr>
                    </a:solidFill>
                  </a:tcPr>
                </a:tc>
                <a:tc>
                  <a:txBody>
                    <a:bodyPr/>
                    <a:lstStyle/>
                    <a:p>
                      <a:pPr marL="0" marR="0" lvl="0" indent="0" algn="l" rtl="0">
                        <a:spcBef>
                          <a:spcPts val="0"/>
                        </a:spcBef>
                        <a:spcAft>
                          <a:spcPts val="0"/>
                        </a:spcAft>
                        <a:buNone/>
                      </a:pPr>
                      <a:endParaRPr sz="900" dirty="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002856"/>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extLst>
                  <a:ext uri="{0D108BD9-81ED-4DB2-BD59-A6C34878D82A}">
                    <a16:rowId xmlns:a16="http://schemas.microsoft.com/office/drawing/2014/main" val="10016"/>
                  </a:ext>
                </a:extLst>
              </a:tr>
              <a:tr h="313525">
                <a:tc vMerge="1">
                  <a:txBody>
                    <a:bodyPr/>
                    <a:lstStyle/>
                    <a:p>
                      <a:endParaRPr lang="en-US"/>
                    </a:p>
                  </a:txBody>
                  <a:tcPr/>
                </a:tc>
                <a:tc gridSpan="5"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marL="0" marR="0" lvl="0" indent="0" algn="l"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endParaRPr sz="900" dirty="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bg1">
                        <a:lumMod val="95000"/>
                      </a:schemeClr>
                    </a:solidFill>
                  </a:tcPr>
                </a:tc>
                <a:tc>
                  <a:txBody>
                    <a:bodyPr/>
                    <a:lstStyle/>
                    <a:p>
                      <a:pPr marL="0" marR="0" lvl="0" indent="0" algn="l"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bg1">
                        <a:lumMod val="95000"/>
                      </a:schemeClr>
                    </a:solidFill>
                  </a:tcPr>
                </a:tc>
                <a:tc>
                  <a:txBody>
                    <a:bodyPr/>
                    <a:lstStyle/>
                    <a:p>
                      <a:pPr marL="0" marR="0" lvl="0" indent="0" algn="l" rtl="0">
                        <a:spcBef>
                          <a:spcPts val="0"/>
                        </a:spcBef>
                        <a:spcAft>
                          <a:spcPts val="0"/>
                        </a:spcAft>
                        <a:buNone/>
                      </a:pPr>
                      <a:endParaRPr sz="900" dirty="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A1B3CA"/>
                      </a:solidFill>
                      <a:prstDash val="solid"/>
                      <a:round/>
                      <a:headEnd type="none" w="sm" len="sm"/>
                      <a:tailEnd type="none" w="sm" len="sm"/>
                    </a:lnB>
                    <a:solidFill>
                      <a:schemeClr val="lt1"/>
                    </a:solidFill>
                  </a:tcPr>
                </a:tc>
                <a:extLst>
                  <a:ext uri="{0D108BD9-81ED-4DB2-BD59-A6C34878D82A}">
                    <a16:rowId xmlns:a16="http://schemas.microsoft.com/office/drawing/2014/main" val="10017"/>
                  </a:ext>
                </a:extLst>
              </a:tr>
              <a:tr h="0">
                <a:tc vMerge="1">
                  <a:txBody>
                    <a:bodyPr/>
                    <a:lstStyle/>
                    <a:p>
                      <a:endParaRPr lang="en-US"/>
                    </a:p>
                  </a:txBody>
                  <a:tcPr/>
                </a:tc>
                <a:tc gridSpan="5"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rowSpan="3">
                  <a:txBody>
                    <a:bodyPr/>
                    <a:lstStyle/>
                    <a:p>
                      <a:pPr marL="0" marR="0" lvl="0" indent="0" algn="l"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002856"/>
                      </a:solidFill>
                      <a:prstDash val="solid"/>
                      <a:round/>
                      <a:headEnd type="none" w="sm" len="sm"/>
                      <a:tailEnd type="none" w="sm" len="sm"/>
                    </a:lnB>
                    <a:solidFill>
                      <a:schemeClr val="lt1"/>
                    </a:solidFill>
                  </a:tcPr>
                </a:tc>
                <a:tc rowSpan="3">
                  <a:txBody>
                    <a:bodyPr/>
                    <a:lstStyle/>
                    <a:p>
                      <a:pPr marL="0" marR="0" lvl="0" indent="0" algn="l" rtl="0">
                        <a:spcBef>
                          <a:spcPts val="0"/>
                        </a:spcBef>
                        <a:spcAft>
                          <a:spcPts val="0"/>
                        </a:spcAft>
                        <a:buNone/>
                      </a:pPr>
                      <a:endParaRPr sz="900" dirty="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002856"/>
                      </a:solidFill>
                      <a:prstDash val="solid"/>
                      <a:round/>
                      <a:headEnd type="none" w="sm" len="sm"/>
                      <a:tailEnd type="none" w="sm" len="sm"/>
                    </a:lnB>
                    <a:solidFill>
                      <a:schemeClr val="bg1">
                        <a:lumMod val="95000"/>
                      </a:schemeClr>
                    </a:solidFill>
                  </a:tcPr>
                </a:tc>
                <a:tc rowSpan="3">
                  <a:txBody>
                    <a:bodyPr/>
                    <a:lstStyle/>
                    <a:p>
                      <a:pPr marL="0" marR="0" lvl="0" indent="0" algn="l" rtl="0">
                        <a:spcBef>
                          <a:spcPts val="0"/>
                        </a:spcBef>
                        <a:spcAft>
                          <a:spcPts val="0"/>
                        </a:spcAft>
                        <a:buNone/>
                      </a:pPr>
                      <a:endParaRPr sz="90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002856"/>
                      </a:solidFill>
                      <a:prstDash val="solid"/>
                      <a:round/>
                      <a:headEnd type="none" w="sm" len="sm"/>
                      <a:tailEnd type="none" w="sm" len="sm"/>
                    </a:lnB>
                    <a:solidFill>
                      <a:schemeClr val="lt1"/>
                    </a:solidFill>
                  </a:tcPr>
                </a:tc>
                <a:tc rowSpan="3">
                  <a:txBody>
                    <a:bodyPr/>
                    <a:lstStyle/>
                    <a:p>
                      <a:pPr marL="0" marR="0" lvl="0" indent="0" algn="l" rtl="0">
                        <a:spcBef>
                          <a:spcPts val="0"/>
                        </a:spcBef>
                        <a:spcAft>
                          <a:spcPts val="0"/>
                        </a:spcAft>
                        <a:buNone/>
                      </a:pPr>
                      <a:endParaRPr sz="900" dirty="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002856"/>
                      </a:solidFill>
                      <a:prstDash val="solid"/>
                      <a:round/>
                      <a:headEnd type="none" w="sm" len="sm"/>
                      <a:tailEnd type="none" w="sm" len="sm"/>
                    </a:lnB>
                    <a:solidFill>
                      <a:schemeClr val="bg1">
                        <a:lumMod val="95000"/>
                      </a:schemeClr>
                    </a:solidFill>
                  </a:tcPr>
                </a:tc>
                <a:tc rowSpan="3">
                  <a:txBody>
                    <a:bodyPr/>
                    <a:lstStyle/>
                    <a:p>
                      <a:pPr marL="0" marR="0" lvl="0" indent="0" algn="l" rtl="0">
                        <a:spcBef>
                          <a:spcPts val="0"/>
                        </a:spcBef>
                        <a:spcAft>
                          <a:spcPts val="0"/>
                        </a:spcAft>
                        <a:buNone/>
                      </a:pPr>
                      <a:endParaRPr sz="900" dirty="0"/>
                    </a:p>
                  </a:txBody>
                  <a:tcPr marL="91450" marR="91450" marT="45725" marB="45725" anchor="ctr">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rgbClr val="A1B3CA"/>
                      </a:solidFill>
                      <a:prstDash val="solid"/>
                      <a:round/>
                      <a:headEnd type="none" w="sm" len="sm"/>
                      <a:tailEnd type="none" w="sm" len="sm"/>
                    </a:lnT>
                    <a:lnB w="12700" cap="flat" cmpd="sng">
                      <a:solidFill>
                        <a:srgbClr val="002856"/>
                      </a:solidFill>
                      <a:prstDash val="solid"/>
                      <a:round/>
                      <a:headEnd type="none" w="sm" len="sm"/>
                      <a:tailEnd type="none" w="sm" len="sm"/>
                    </a:lnB>
                    <a:solidFill>
                      <a:schemeClr val="lt1"/>
                    </a:solidFill>
                  </a:tcPr>
                </a:tc>
                <a:extLst>
                  <a:ext uri="{0D108BD9-81ED-4DB2-BD59-A6C34878D82A}">
                    <a16:rowId xmlns:a16="http://schemas.microsoft.com/office/drawing/2014/main" val="10018"/>
                  </a:ext>
                </a:extLst>
              </a:tr>
              <a:tr h="76200">
                <a:tc vMerge="1">
                  <a:txBody>
                    <a:bodyPr/>
                    <a:lstStyle/>
                    <a:p>
                      <a:endParaRPr lang="en-US"/>
                    </a:p>
                  </a:txBody>
                  <a:tcPr/>
                </a:tc>
                <a:tc>
                  <a:txBody>
                    <a:bodyPr/>
                    <a:lstStyle/>
                    <a:p>
                      <a:pPr marL="0" marR="0" lvl="0" indent="0" algn="ctr" rtl="0">
                        <a:spcBef>
                          <a:spcPts val="0"/>
                        </a:spcBef>
                        <a:spcAft>
                          <a:spcPts val="0"/>
                        </a:spcAft>
                        <a:buNone/>
                      </a:pPr>
                      <a:r>
                        <a:rPr lang="en-US" sz="600" b="0" dirty="0">
                          <a:solidFill>
                            <a:srgbClr val="000000"/>
                          </a:solidFill>
                        </a:rPr>
                        <a:t>Averse</a:t>
                      </a:r>
                      <a:endParaRPr sz="600" b="0" dirty="0">
                        <a:solidFill>
                          <a:srgbClr val="000000"/>
                        </a:solidFill>
                      </a:endParaRPr>
                    </a:p>
                  </a:txBody>
                  <a:tcPr marL="91450" marR="91450" marT="45725" marB="0" anchor="b">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0DEEA"/>
                    </a:solidFill>
                  </a:tcPr>
                </a:tc>
                <a:tc>
                  <a:txBody>
                    <a:bodyPr/>
                    <a:lstStyle/>
                    <a:p>
                      <a:pPr marL="0" marR="0" lvl="0" indent="0" algn="ctr" rtl="0">
                        <a:spcBef>
                          <a:spcPts val="0"/>
                        </a:spcBef>
                        <a:spcAft>
                          <a:spcPts val="0"/>
                        </a:spcAft>
                        <a:buNone/>
                      </a:pPr>
                      <a:r>
                        <a:rPr lang="en-US" sz="600" b="0">
                          <a:solidFill>
                            <a:srgbClr val="000000"/>
                          </a:solidFill>
                        </a:rPr>
                        <a:t>Minimalistic</a:t>
                      </a:r>
                      <a:endParaRPr sz="600" b="0">
                        <a:solidFill>
                          <a:srgbClr val="000000"/>
                        </a:solidFill>
                      </a:endParaRPr>
                    </a:p>
                  </a:txBody>
                  <a:tcPr marL="91450" marR="91450" marT="45725" marB="0" anchor="b">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0DEEA"/>
                    </a:solidFill>
                  </a:tcPr>
                </a:tc>
                <a:tc>
                  <a:txBody>
                    <a:bodyPr/>
                    <a:lstStyle/>
                    <a:p>
                      <a:pPr marL="0" marR="0" lvl="0" indent="0" algn="ctr" rtl="0">
                        <a:spcBef>
                          <a:spcPts val="0"/>
                        </a:spcBef>
                        <a:spcAft>
                          <a:spcPts val="0"/>
                        </a:spcAft>
                        <a:buNone/>
                      </a:pPr>
                      <a:r>
                        <a:rPr lang="en-US" sz="600" b="0">
                          <a:solidFill>
                            <a:srgbClr val="000000"/>
                          </a:solidFill>
                        </a:rPr>
                        <a:t>Cautious</a:t>
                      </a:r>
                      <a:endParaRPr sz="600" b="0">
                        <a:solidFill>
                          <a:srgbClr val="000000"/>
                        </a:solidFill>
                      </a:endParaRPr>
                    </a:p>
                  </a:txBody>
                  <a:tcPr marL="91450" marR="91450" marT="45725" marB="0" anchor="b">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0DEEA"/>
                    </a:solidFill>
                  </a:tcPr>
                </a:tc>
                <a:tc>
                  <a:txBody>
                    <a:bodyPr/>
                    <a:lstStyle/>
                    <a:p>
                      <a:pPr marL="0" marR="0" lvl="0" indent="0" algn="ctr" rtl="0">
                        <a:spcBef>
                          <a:spcPts val="0"/>
                        </a:spcBef>
                        <a:spcAft>
                          <a:spcPts val="0"/>
                        </a:spcAft>
                        <a:buNone/>
                      </a:pPr>
                      <a:r>
                        <a:rPr lang="en-US" sz="600" b="0">
                          <a:solidFill>
                            <a:srgbClr val="000000"/>
                          </a:solidFill>
                        </a:rPr>
                        <a:t>Flexible</a:t>
                      </a:r>
                      <a:endParaRPr sz="600" b="0">
                        <a:solidFill>
                          <a:srgbClr val="000000"/>
                        </a:solidFill>
                      </a:endParaRPr>
                    </a:p>
                  </a:txBody>
                  <a:tcPr marL="91450" marR="91450" marT="45725" marB="0" anchor="b">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0DEEA"/>
                    </a:solidFill>
                  </a:tcPr>
                </a:tc>
                <a:tc>
                  <a:txBody>
                    <a:bodyPr/>
                    <a:lstStyle/>
                    <a:p>
                      <a:pPr marL="0" marR="0" lvl="0" indent="0" algn="ctr" rtl="0">
                        <a:spcBef>
                          <a:spcPts val="0"/>
                        </a:spcBef>
                        <a:spcAft>
                          <a:spcPts val="0"/>
                        </a:spcAft>
                        <a:buNone/>
                      </a:pPr>
                      <a:r>
                        <a:rPr lang="en-US" sz="600" b="0">
                          <a:solidFill>
                            <a:srgbClr val="000000"/>
                          </a:solidFill>
                        </a:rPr>
                        <a:t>Open</a:t>
                      </a:r>
                      <a:endParaRPr sz="600" b="0">
                        <a:solidFill>
                          <a:srgbClr val="000000"/>
                        </a:solidFill>
                      </a:endParaRPr>
                    </a:p>
                  </a:txBody>
                  <a:tcPr marL="91450" marR="91450" marT="45725" marB="0" anchor="b">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0DEEA"/>
                    </a:solidFill>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19"/>
                  </a:ext>
                </a:extLst>
              </a:tr>
              <a:tr h="0">
                <a:tc vMerge="1">
                  <a:txBody>
                    <a:bodyPr/>
                    <a:lstStyle/>
                    <a:p>
                      <a:endParaRPr lang="en-US"/>
                    </a:p>
                  </a:txBody>
                  <a:tcPr/>
                </a:tc>
                <a:tc gridSpan="5">
                  <a:txBody>
                    <a:bodyPr/>
                    <a:lstStyle/>
                    <a:p>
                      <a:pPr marL="0" marR="0" lvl="0" indent="0" algn="l" rtl="0">
                        <a:spcBef>
                          <a:spcPts val="0"/>
                        </a:spcBef>
                        <a:spcAft>
                          <a:spcPts val="0"/>
                        </a:spcAft>
                        <a:buNone/>
                      </a:pPr>
                      <a:endParaRPr sz="900" dirty="0"/>
                    </a:p>
                  </a:txBody>
                  <a:tcPr marL="91450" marR="91450" marT="45725" marB="45725">
                    <a:lnL w="12700" cap="flat" cmpd="sng">
                      <a:solidFill>
                        <a:srgbClr val="A1B3CA"/>
                      </a:solidFill>
                      <a:prstDash val="solid"/>
                      <a:round/>
                      <a:headEnd type="none" w="sm" len="sm"/>
                      <a:tailEnd type="none" w="sm" len="sm"/>
                    </a:lnL>
                    <a:lnR w="12700" cap="flat" cmpd="sng">
                      <a:solidFill>
                        <a:srgbClr val="A1B3CA"/>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rgbClr val="002856"/>
                      </a:solidFill>
                      <a:prstDash val="solid"/>
                      <a:round/>
                      <a:headEnd type="none" w="sm" len="sm"/>
                      <a:tailEnd type="none" w="sm" len="sm"/>
                    </a:lnB>
                    <a:gradFill>
                      <a:gsLst>
                        <a:gs pos="0">
                          <a:srgbClr val="E81159"/>
                        </a:gs>
                        <a:gs pos="28000">
                          <a:srgbClr val="FF540A"/>
                        </a:gs>
                        <a:gs pos="52999">
                          <a:srgbClr val="FEC10D"/>
                        </a:gs>
                        <a:gs pos="76500">
                          <a:srgbClr val="06C4B0"/>
                        </a:gs>
                        <a:gs pos="100000">
                          <a:srgbClr val="009AD7"/>
                        </a:gs>
                      </a:gsLst>
                      <a:lin ang="0" scaled="0"/>
                    </a:gra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20"/>
                  </a:ext>
                </a:extLst>
              </a:tr>
            </a:tbl>
          </a:graphicData>
        </a:graphic>
      </p:graphicFrame>
      <p:sp>
        <p:nvSpPr>
          <p:cNvPr id="301" name="Google Shape;301;p4"/>
          <p:cNvSpPr txBox="1"/>
          <p:nvPr/>
        </p:nvSpPr>
        <p:spPr>
          <a:xfrm>
            <a:off x="457200" y="361950"/>
            <a:ext cx="11274552" cy="451231"/>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2"/>
              </a:buClr>
              <a:buSzPts val="2500"/>
              <a:buFont typeface="Arial Black"/>
              <a:buNone/>
            </a:pPr>
            <a:r>
              <a:rPr lang="en-US" sz="2500" dirty="0">
                <a:solidFill>
                  <a:schemeClr val="dk2"/>
                </a:solidFill>
                <a:latin typeface="Arial Black"/>
                <a:ea typeface="Arial Black"/>
                <a:cs typeface="Arial Black"/>
                <a:sym typeface="Arial Black"/>
              </a:rPr>
              <a:t>Risk Appetite Statement </a:t>
            </a:r>
            <a:r>
              <a:rPr lang="en-US" sz="2500" dirty="0">
                <a:solidFill>
                  <a:schemeClr val="dk2"/>
                </a:solidFill>
                <a:latin typeface="Arial" panose="020B0604020202020204" pitchFamily="34" charset="0"/>
                <a:ea typeface="Arial Black"/>
                <a:cs typeface="Arial" panose="020B0604020202020204" pitchFamily="34" charset="0"/>
                <a:sym typeface="Arial Black"/>
              </a:rPr>
              <a:t>(Continued)</a:t>
            </a:r>
            <a:endParaRPr dirty="0">
              <a:latin typeface="Arial" panose="020B0604020202020204" pitchFamily="34" charset="0"/>
              <a:cs typeface="Arial" panose="020B0604020202020204" pitchFamily="34" charset="0"/>
            </a:endParaRPr>
          </a:p>
        </p:txBody>
      </p:sp>
      <p:sp>
        <p:nvSpPr>
          <p:cNvPr id="302" name="Google Shape;302;p4"/>
          <p:cNvSpPr/>
          <p:nvPr/>
        </p:nvSpPr>
        <p:spPr>
          <a:xfrm>
            <a:off x="4099491" y="3467176"/>
            <a:ext cx="190831" cy="190831"/>
          </a:xfrm>
          <a:prstGeom prst="ellipse">
            <a:avLst/>
          </a:prstGeom>
          <a:solidFill>
            <a:schemeClr val="dk2"/>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 name="Google Shape;303;p4"/>
          <p:cNvSpPr/>
          <p:nvPr/>
        </p:nvSpPr>
        <p:spPr>
          <a:xfrm>
            <a:off x="5421249" y="4669265"/>
            <a:ext cx="190831" cy="190831"/>
          </a:xfrm>
          <a:prstGeom prst="ellipse">
            <a:avLst/>
          </a:prstGeom>
          <a:solidFill>
            <a:schemeClr val="dk2"/>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 name="Google Shape;304;p4"/>
          <p:cNvSpPr/>
          <p:nvPr/>
        </p:nvSpPr>
        <p:spPr>
          <a:xfrm>
            <a:off x="3071397" y="5724256"/>
            <a:ext cx="190831" cy="190831"/>
          </a:xfrm>
          <a:prstGeom prst="ellipse">
            <a:avLst/>
          </a:prstGeom>
          <a:solidFill>
            <a:schemeClr val="dk2"/>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 name="Google Shape;305;p4"/>
          <p:cNvSpPr/>
          <p:nvPr/>
        </p:nvSpPr>
        <p:spPr>
          <a:xfrm>
            <a:off x="5523369" y="2179964"/>
            <a:ext cx="190831" cy="190831"/>
          </a:xfrm>
          <a:prstGeom prst="ellipse">
            <a:avLst/>
          </a:prstGeom>
          <a:solidFill>
            <a:schemeClr val="dk2"/>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D676C709-71D9-6CC2-8506-A17FBD656CB7}"/>
              </a:ext>
            </a:extLst>
          </p:cNvPr>
          <p:cNvGrpSpPr/>
          <p:nvPr/>
        </p:nvGrpSpPr>
        <p:grpSpPr>
          <a:xfrm>
            <a:off x="457200" y="2158819"/>
            <a:ext cx="2657062" cy="2582145"/>
            <a:chOff x="457200" y="2158819"/>
            <a:chExt cx="2657062" cy="2582145"/>
          </a:xfrm>
        </p:grpSpPr>
        <p:sp>
          <p:nvSpPr>
            <p:cNvPr id="6" name="object 14">
              <a:hlinkClick r:id="rId3"/>
              <a:extLst>
                <a:ext uri="{FF2B5EF4-FFF2-40B4-BE49-F238E27FC236}">
                  <a16:creationId xmlns:a16="http://schemas.microsoft.com/office/drawing/2014/main" id="{0C70C9DF-3507-AFDE-EE83-1093E7431EA8}"/>
                </a:ext>
              </a:extLst>
            </p:cNvPr>
            <p:cNvSpPr/>
            <p:nvPr/>
          </p:nvSpPr>
          <p:spPr>
            <a:xfrm>
              <a:off x="457200" y="2158819"/>
              <a:ext cx="2657062" cy="2582145"/>
            </a:xfrm>
            <a:custGeom>
              <a:avLst/>
              <a:gdLst/>
              <a:ahLst/>
              <a:cxnLst/>
              <a:rect l="l" t="t" r="r" b="b"/>
              <a:pathLst>
                <a:path w="2603500" h="2242185">
                  <a:moveTo>
                    <a:pt x="2603500" y="0"/>
                  </a:moveTo>
                  <a:lnTo>
                    <a:pt x="0" y="0"/>
                  </a:lnTo>
                  <a:lnTo>
                    <a:pt x="0" y="2242019"/>
                  </a:lnTo>
                  <a:lnTo>
                    <a:pt x="2603500" y="2242019"/>
                  </a:lnTo>
                  <a:lnTo>
                    <a:pt x="2603500" y="0"/>
                  </a:lnTo>
                  <a:close/>
                </a:path>
              </a:pathLst>
            </a:custGeom>
            <a:solidFill>
              <a:srgbClr val="F4F4F4"/>
            </a:solidFill>
          </p:spPr>
          <p:txBody>
            <a:bodyPr wrap="square" lIns="180000" tIns="251999" rIns="0" bIns="0" rtlCol="0"/>
            <a:lstStyle/>
            <a:p>
              <a:pPr lvl="0">
                <a:spcAft>
                  <a:spcPts val="600"/>
                </a:spcAft>
              </a:pPr>
              <a:r>
                <a:rPr lang="en-US" sz="1050" b="1" dirty="0">
                  <a:solidFill>
                    <a:srgbClr val="002856"/>
                  </a:solidFill>
                  <a:latin typeface="Arial" panose="020B0604020202020204" pitchFamily="34" charset="0"/>
                  <a:cs typeface="Arial" panose="020B0604020202020204" pitchFamily="34" charset="0"/>
                </a:rPr>
                <a:t>Webinar</a:t>
              </a:r>
            </a:p>
            <a:p>
              <a:pPr>
                <a:spcAft>
                  <a:spcPts val="800"/>
                </a:spcAft>
              </a:pPr>
              <a:r>
                <a:rPr lang="en-US" sz="1400" b="0" i="0" dirty="0">
                  <a:solidFill>
                    <a:srgbClr val="002856"/>
                  </a:solidFill>
                  <a:effectLst/>
                </a:rPr>
                <a:t>Join a Virtual Event</a:t>
              </a:r>
            </a:p>
            <a:p>
              <a:pPr>
                <a:spcAft>
                  <a:spcPts val="800"/>
                </a:spcAft>
              </a:pPr>
              <a:r>
                <a:rPr lang="en-US" sz="1100" b="0" i="0" dirty="0">
                  <a:solidFill>
                    <a:srgbClr val="002856"/>
                  </a:solidFill>
                  <a:effectLst/>
                </a:rPr>
                <a:t>Hear the latest insights from</a:t>
              </a:r>
              <a:br>
                <a:rPr lang="en-US" sz="1100" b="0" i="0" dirty="0">
                  <a:solidFill>
                    <a:srgbClr val="002856"/>
                  </a:solidFill>
                  <a:effectLst/>
                </a:rPr>
              </a:br>
              <a:r>
                <a:rPr lang="en-US" sz="1100" b="0" i="0" dirty="0">
                  <a:solidFill>
                    <a:srgbClr val="002856"/>
                  </a:solidFill>
                  <a:effectLst/>
                </a:rPr>
                <a:t>Gartner experts at an upcoming</a:t>
              </a:r>
              <a:br>
                <a:rPr lang="en-US" sz="1100" b="0" i="0" dirty="0">
                  <a:solidFill>
                    <a:srgbClr val="002856"/>
                  </a:solidFill>
                  <a:effectLst/>
                </a:rPr>
              </a:br>
              <a:r>
                <a:rPr lang="en-US" sz="1100" b="0" i="0" dirty="0">
                  <a:solidFill>
                    <a:srgbClr val="002856"/>
                  </a:solidFill>
                  <a:effectLst/>
                </a:rPr>
                <a:t>or recorded event.</a:t>
              </a:r>
              <a:endParaRPr lang="en-US" sz="1200" dirty="0">
                <a:solidFill>
                  <a:srgbClr val="002856"/>
                </a:solidFill>
                <a:effectLst/>
              </a:endParaRPr>
            </a:p>
          </p:txBody>
        </p:sp>
        <p:sp>
          <p:nvSpPr>
            <p:cNvPr id="8" name="object 16">
              <a:extLst>
                <a:ext uri="{FF2B5EF4-FFF2-40B4-BE49-F238E27FC236}">
                  <a16:creationId xmlns:a16="http://schemas.microsoft.com/office/drawing/2014/main" id="{4DBD7A32-8A2D-DBE6-AFFB-23B578A66B3E}"/>
                </a:ext>
              </a:extLst>
            </p:cNvPr>
            <p:cNvSpPr txBox="1"/>
            <p:nvPr/>
          </p:nvSpPr>
          <p:spPr>
            <a:xfrm>
              <a:off x="623199" y="4204318"/>
              <a:ext cx="1640714" cy="314683"/>
            </a:xfrm>
            <a:prstGeom prst="rect">
              <a:avLst/>
            </a:prstGeom>
            <a:solidFill>
              <a:srgbClr val="0000D3"/>
            </a:solidFill>
          </p:spPr>
          <p:txBody>
            <a:bodyPr vert="horz" wrap="square" lIns="0" tIns="72000" rIns="0" bIns="72000" rtlCol="0" anchor="ctr" anchorCtr="0">
              <a:spAutoFit/>
            </a:bodyPr>
            <a:lstStyle/>
            <a:p>
              <a:pPr algn="ctr" rtl="0" fontAlgn="base">
                <a:spcBef>
                  <a:spcPts val="0"/>
                </a:spcBef>
                <a:spcAft>
                  <a:spcPts val="0"/>
                </a:spcAft>
              </a:pPr>
              <a:r>
                <a:rPr lang="en-US" sz="1100" b="1" dirty="0">
                  <a:solidFill>
                    <a:srgbClr val="FFFFFF"/>
                  </a:solidFill>
                  <a:effectLst/>
                  <a:latin typeface="Arial" panose="020B0604020202020204" pitchFamily="34" charset="0"/>
                  <a:cs typeface="Arial" panose="020B0604020202020204" pitchFamily="34" charset="0"/>
                </a:rPr>
                <a:t>Register Now</a:t>
              </a:r>
              <a:endParaRPr lang="en-US" sz="1100" b="1" u="none" strike="noStrike" dirty="0">
                <a:solidFill>
                  <a:srgbClr val="FFFFFF"/>
                </a:solidFill>
                <a:effectLst/>
                <a:latin typeface="Arial" panose="020B0604020202020204" pitchFamily="34" charset="0"/>
                <a:cs typeface="Arial" panose="020B0604020202020204" pitchFamily="34" charset="0"/>
              </a:endParaRPr>
            </a:p>
          </p:txBody>
        </p:sp>
      </p:grpSp>
      <p:grpSp>
        <p:nvGrpSpPr>
          <p:cNvPr id="13" name="Group 12">
            <a:extLst>
              <a:ext uri="{FF2B5EF4-FFF2-40B4-BE49-F238E27FC236}">
                <a16:creationId xmlns:a16="http://schemas.microsoft.com/office/drawing/2014/main" id="{7F9146BE-C962-6938-B3F4-2D1352CCF445}"/>
              </a:ext>
            </a:extLst>
          </p:cNvPr>
          <p:cNvGrpSpPr/>
          <p:nvPr/>
        </p:nvGrpSpPr>
        <p:grpSpPr>
          <a:xfrm>
            <a:off x="3332922" y="2158819"/>
            <a:ext cx="2657062" cy="2582145"/>
            <a:chOff x="457200" y="2158819"/>
            <a:chExt cx="2657062" cy="2582145"/>
          </a:xfrm>
        </p:grpSpPr>
        <p:sp>
          <p:nvSpPr>
            <p:cNvPr id="15" name="object 14">
              <a:hlinkClick r:id="rId3"/>
              <a:extLst>
                <a:ext uri="{FF2B5EF4-FFF2-40B4-BE49-F238E27FC236}">
                  <a16:creationId xmlns:a16="http://schemas.microsoft.com/office/drawing/2014/main" id="{71342F0A-B078-36A7-B98E-B0E3DAC8E5BF}"/>
                </a:ext>
              </a:extLst>
            </p:cNvPr>
            <p:cNvSpPr/>
            <p:nvPr/>
          </p:nvSpPr>
          <p:spPr>
            <a:xfrm>
              <a:off x="457200" y="2158819"/>
              <a:ext cx="2657062" cy="2582145"/>
            </a:xfrm>
            <a:custGeom>
              <a:avLst/>
              <a:gdLst/>
              <a:ahLst/>
              <a:cxnLst/>
              <a:rect l="l" t="t" r="r" b="b"/>
              <a:pathLst>
                <a:path w="2603500" h="2242185">
                  <a:moveTo>
                    <a:pt x="2603500" y="0"/>
                  </a:moveTo>
                  <a:lnTo>
                    <a:pt x="0" y="0"/>
                  </a:lnTo>
                  <a:lnTo>
                    <a:pt x="0" y="2242019"/>
                  </a:lnTo>
                  <a:lnTo>
                    <a:pt x="2603500" y="2242019"/>
                  </a:lnTo>
                  <a:lnTo>
                    <a:pt x="2603500" y="0"/>
                  </a:lnTo>
                  <a:close/>
                </a:path>
              </a:pathLst>
            </a:custGeom>
            <a:solidFill>
              <a:srgbClr val="F4F4F4"/>
            </a:solidFill>
          </p:spPr>
          <p:txBody>
            <a:bodyPr wrap="square" lIns="180000" tIns="251999" rIns="0" bIns="0" rtlCol="0"/>
            <a:lstStyle/>
            <a:p>
              <a:pPr lvl="0">
                <a:spcAft>
                  <a:spcPts val="600"/>
                </a:spcAft>
              </a:pPr>
              <a:r>
                <a:rPr lang="en-US" sz="1050" b="1" dirty="0">
                  <a:solidFill>
                    <a:srgbClr val="002856"/>
                  </a:solidFill>
                  <a:effectLst/>
                  <a:latin typeface="Arial" panose="020B0604020202020204" pitchFamily="34" charset="0"/>
                  <a:cs typeface="Arial" panose="020B0604020202020204" pitchFamily="34" charset="0"/>
                </a:rPr>
                <a:t>Research</a:t>
              </a:r>
            </a:p>
            <a:p>
              <a:pPr lvl="0">
                <a:spcAft>
                  <a:spcPts val="600"/>
                </a:spcAft>
              </a:pPr>
              <a:r>
                <a:rPr lang="en-US" sz="1400" b="0" i="0" dirty="0">
                  <a:solidFill>
                    <a:srgbClr val="002856"/>
                  </a:solidFill>
                  <a:effectLst/>
                </a:rPr>
                <a:t>Leadership Vision 2025</a:t>
              </a:r>
              <a:br>
                <a:rPr lang="en-US" sz="1400" b="0" i="0" dirty="0">
                  <a:solidFill>
                    <a:srgbClr val="002856"/>
                  </a:solidFill>
                  <a:effectLst/>
                </a:rPr>
              </a:br>
              <a:r>
                <a:rPr lang="en-US" sz="1400" b="0" i="0" dirty="0">
                  <a:solidFill>
                    <a:srgbClr val="002856"/>
                  </a:solidFill>
                  <a:effectLst/>
                </a:rPr>
                <a:t>for Heads of ERM</a:t>
              </a:r>
            </a:p>
            <a:p>
              <a:pPr lvl="0">
                <a:spcAft>
                  <a:spcPts val="600"/>
                </a:spcAft>
              </a:pPr>
              <a:r>
                <a:rPr lang="en-US" sz="1100" b="0" i="0" dirty="0">
                  <a:solidFill>
                    <a:srgbClr val="002856"/>
                  </a:solidFill>
                  <a:effectLst/>
                </a:rPr>
                <a:t>Explore the top challenges for enterprise risk management</a:t>
              </a:r>
              <a:br>
                <a:rPr lang="en-US" sz="1100" b="0" i="0" dirty="0">
                  <a:solidFill>
                    <a:srgbClr val="002856"/>
                  </a:solidFill>
                  <a:effectLst/>
                </a:rPr>
              </a:br>
              <a:r>
                <a:rPr lang="en-US" sz="1100" b="0" i="0" dirty="0">
                  <a:solidFill>
                    <a:srgbClr val="002856"/>
                  </a:solidFill>
                  <a:effectLst/>
                </a:rPr>
                <a:t>leaders and how to respond.</a:t>
              </a:r>
              <a:endParaRPr lang="en-US" sz="1100" dirty="0">
                <a:solidFill>
                  <a:srgbClr val="002856"/>
                </a:solidFill>
                <a:effectLst/>
              </a:endParaRPr>
            </a:p>
          </p:txBody>
        </p:sp>
        <p:sp>
          <p:nvSpPr>
            <p:cNvPr id="26" name="object 16">
              <a:extLst>
                <a:ext uri="{FF2B5EF4-FFF2-40B4-BE49-F238E27FC236}">
                  <a16:creationId xmlns:a16="http://schemas.microsoft.com/office/drawing/2014/main" id="{F7898F19-1622-E669-0C78-4865F4E75461}"/>
                </a:ext>
              </a:extLst>
            </p:cNvPr>
            <p:cNvSpPr txBox="1"/>
            <p:nvPr/>
          </p:nvSpPr>
          <p:spPr>
            <a:xfrm>
              <a:off x="623199" y="4204318"/>
              <a:ext cx="1857600" cy="314683"/>
            </a:xfrm>
            <a:prstGeom prst="rect">
              <a:avLst/>
            </a:prstGeom>
            <a:solidFill>
              <a:srgbClr val="0000D3"/>
            </a:solidFill>
          </p:spPr>
          <p:txBody>
            <a:bodyPr vert="horz" wrap="square" lIns="0" tIns="72000" rIns="0" bIns="72000" rtlCol="0" anchor="ctr" anchorCtr="0">
              <a:spAutoFit/>
            </a:bodyPr>
            <a:lstStyle/>
            <a:p>
              <a:pPr algn="ctr"/>
              <a:r>
                <a:rPr lang="en-US" sz="1100" b="1" dirty="0">
                  <a:solidFill>
                    <a:schemeClr val="bg1"/>
                  </a:solidFill>
                  <a:latin typeface="Arial" panose="020B0604020202020204" pitchFamily="34" charset="0"/>
                  <a:cs typeface="Arial" panose="020B0604020202020204" pitchFamily="34" charset="0"/>
                </a:rPr>
                <a:t>Learn More</a:t>
              </a:r>
            </a:p>
          </p:txBody>
        </p:sp>
      </p:grpSp>
      <p:grpSp>
        <p:nvGrpSpPr>
          <p:cNvPr id="27" name="Group 26">
            <a:extLst>
              <a:ext uri="{FF2B5EF4-FFF2-40B4-BE49-F238E27FC236}">
                <a16:creationId xmlns:a16="http://schemas.microsoft.com/office/drawing/2014/main" id="{62DEFD41-1999-B255-40E0-1DE9D81ABAED}"/>
              </a:ext>
            </a:extLst>
          </p:cNvPr>
          <p:cNvGrpSpPr/>
          <p:nvPr/>
        </p:nvGrpSpPr>
        <p:grpSpPr>
          <a:xfrm>
            <a:off x="6208644" y="2158819"/>
            <a:ext cx="2657062" cy="2582145"/>
            <a:chOff x="457200" y="2158819"/>
            <a:chExt cx="2657062" cy="2582145"/>
          </a:xfrm>
        </p:grpSpPr>
        <p:sp>
          <p:nvSpPr>
            <p:cNvPr id="28" name="object 14">
              <a:hlinkClick r:id="rId3"/>
              <a:extLst>
                <a:ext uri="{FF2B5EF4-FFF2-40B4-BE49-F238E27FC236}">
                  <a16:creationId xmlns:a16="http://schemas.microsoft.com/office/drawing/2014/main" id="{3778CB4C-0572-F140-9797-6E1E000296D7}"/>
                </a:ext>
              </a:extLst>
            </p:cNvPr>
            <p:cNvSpPr/>
            <p:nvPr/>
          </p:nvSpPr>
          <p:spPr>
            <a:xfrm>
              <a:off x="457200" y="2158819"/>
              <a:ext cx="2657062" cy="2582145"/>
            </a:xfrm>
            <a:custGeom>
              <a:avLst/>
              <a:gdLst/>
              <a:ahLst/>
              <a:cxnLst/>
              <a:rect l="l" t="t" r="r" b="b"/>
              <a:pathLst>
                <a:path w="2603500" h="2242185">
                  <a:moveTo>
                    <a:pt x="2603500" y="0"/>
                  </a:moveTo>
                  <a:lnTo>
                    <a:pt x="0" y="0"/>
                  </a:lnTo>
                  <a:lnTo>
                    <a:pt x="0" y="2242019"/>
                  </a:lnTo>
                  <a:lnTo>
                    <a:pt x="2603500" y="2242019"/>
                  </a:lnTo>
                  <a:lnTo>
                    <a:pt x="2603500" y="0"/>
                  </a:lnTo>
                  <a:close/>
                </a:path>
              </a:pathLst>
            </a:custGeom>
            <a:solidFill>
              <a:srgbClr val="F4F4F4"/>
            </a:solidFill>
          </p:spPr>
          <p:txBody>
            <a:bodyPr wrap="square" lIns="180000" tIns="251999" rIns="0" bIns="0" rtlCol="0"/>
            <a:lstStyle/>
            <a:p>
              <a:pPr lvl="0">
                <a:spcAft>
                  <a:spcPts val="600"/>
                </a:spcAft>
              </a:pPr>
              <a:r>
                <a:rPr lang="en-US" sz="1000" b="1" dirty="0">
                  <a:solidFill>
                    <a:srgbClr val="002856"/>
                  </a:solidFill>
                  <a:latin typeface="Arial" panose="020B0604020202020204" pitchFamily="34" charset="0"/>
                  <a:cs typeface="Arial" panose="020B0604020202020204" pitchFamily="34" charset="0"/>
                </a:rPr>
                <a:t>Research</a:t>
              </a:r>
            </a:p>
            <a:p>
              <a:pPr>
                <a:spcAft>
                  <a:spcPts val="800"/>
                </a:spcAft>
              </a:pPr>
              <a:r>
                <a:rPr lang="en-US" sz="1400" b="0" i="0" dirty="0">
                  <a:solidFill>
                    <a:srgbClr val="002856"/>
                  </a:solidFill>
                  <a:effectLst/>
                </a:rPr>
                <a:t>Risk Management Strategy Template</a:t>
              </a:r>
            </a:p>
            <a:p>
              <a:pPr>
                <a:spcAft>
                  <a:spcPts val="800"/>
                </a:spcAft>
              </a:pPr>
              <a:r>
                <a:rPr lang="en-US" sz="1100" b="0" i="0" dirty="0">
                  <a:solidFill>
                    <a:srgbClr val="002856"/>
                  </a:solidFill>
                  <a:effectLst/>
                </a:rPr>
                <a:t>A 5-step template for heads of ERM</a:t>
              </a:r>
              <a:br>
                <a:rPr lang="en-US" sz="1100" b="0" i="0" dirty="0">
                  <a:solidFill>
                    <a:srgbClr val="002856"/>
                  </a:solidFill>
                  <a:effectLst/>
                </a:rPr>
              </a:br>
              <a:r>
                <a:rPr lang="en-US" sz="1100" b="0" i="0" dirty="0">
                  <a:solidFill>
                    <a:srgbClr val="002856"/>
                  </a:solidFill>
                  <a:effectLst/>
                </a:rPr>
                <a:t>to craft an effective risk management strategy for their function.</a:t>
              </a:r>
              <a:endParaRPr lang="en-US" sz="1100" dirty="0">
                <a:solidFill>
                  <a:srgbClr val="002856"/>
                </a:solidFill>
                <a:effectLst/>
              </a:endParaRPr>
            </a:p>
          </p:txBody>
        </p:sp>
        <p:sp>
          <p:nvSpPr>
            <p:cNvPr id="30" name="object 16">
              <a:extLst>
                <a:ext uri="{FF2B5EF4-FFF2-40B4-BE49-F238E27FC236}">
                  <a16:creationId xmlns:a16="http://schemas.microsoft.com/office/drawing/2014/main" id="{441C048E-1CAC-56F8-401A-04C4C9161E4C}"/>
                </a:ext>
              </a:extLst>
            </p:cNvPr>
            <p:cNvSpPr txBox="1"/>
            <p:nvPr/>
          </p:nvSpPr>
          <p:spPr>
            <a:xfrm>
              <a:off x="623198" y="4204318"/>
              <a:ext cx="1859373" cy="314683"/>
            </a:xfrm>
            <a:prstGeom prst="rect">
              <a:avLst/>
            </a:prstGeom>
            <a:solidFill>
              <a:srgbClr val="0000D3"/>
            </a:solidFill>
          </p:spPr>
          <p:txBody>
            <a:bodyPr vert="horz" wrap="square" lIns="0" tIns="72000" rIns="0" bIns="72000" rtlCol="0" anchor="ctr" anchorCtr="0">
              <a:spAutoFit/>
            </a:bodyPr>
            <a:lstStyle/>
            <a:p>
              <a:pPr algn="ctr"/>
              <a:r>
                <a:rPr lang="en-US" sz="1100" b="1" dirty="0">
                  <a:solidFill>
                    <a:schemeClr val="bg1"/>
                  </a:solidFill>
                  <a:latin typeface="Arial" panose="020B0604020202020204" pitchFamily="34" charset="0"/>
                  <a:cs typeface="Arial" panose="020B0604020202020204" pitchFamily="34" charset="0"/>
                </a:rPr>
                <a:t>Download Research</a:t>
              </a:r>
            </a:p>
          </p:txBody>
        </p:sp>
      </p:grpSp>
      <p:sp>
        <p:nvSpPr>
          <p:cNvPr id="4" name="object 9">
            <a:extLst>
              <a:ext uri="{FF2B5EF4-FFF2-40B4-BE49-F238E27FC236}">
                <a16:creationId xmlns:a16="http://schemas.microsoft.com/office/drawing/2014/main" id="{1A1C1F32-5708-6A2A-C497-C9A8AAA94CE9}"/>
              </a:ext>
            </a:extLst>
          </p:cNvPr>
          <p:cNvSpPr txBox="1">
            <a:spLocks noGrp="1"/>
          </p:cNvSpPr>
          <p:nvPr>
            <p:ph type="title"/>
          </p:nvPr>
        </p:nvSpPr>
        <p:spPr>
          <a:xfrm>
            <a:off x="457200" y="361950"/>
            <a:ext cx="11274552" cy="505267"/>
          </a:xfrm>
          <a:prstGeom prst="rect">
            <a:avLst/>
          </a:prstGeom>
        </p:spPr>
        <p:txBody>
          <a:bodyPr vert="horz" wrap="square" lIns="0" tIns="12700" rIns="0" bIns="0" rtlCol="0">
            <a:spAutoFit/>
          </a:bodyPr>
          <a:lstStyle/>
          <a:p>
            <a:pPr marL="12700">
              <a:lnSpc>
                <a:spcPct val="100000"/>
              </a:lnSpc>
              <a:spcBef>
                <a:spcPts val="100"/>
              </a:spcBef>
            </a:pPr>
            <a:r>
              <a:rPr lang="en-US" spc="-10" dirty="0"/>
              <a:t>Actionable,</a:t>
            </a:r>
            <a:r>
              <a:rPr lang="en-US" spc="-80" dirty="0"/>
              <a:t> </a:t>
            </a:r>
            <a:r>
              <a:rPr lang="en-US" spc="-20" dirty="0"/>
              <a:t>objective</a:t>
            </a:r>
            <a:r>
              <a:rPr lang="en-US" spc="-80" dirty="0"/>
              <a:t> </a:t>
            </a:r>
            <a:r>
              <a:rPr lang="en-US" spc="-10" dirty="0"/>
              <a:t>insight</a:t>
            </a:r>
            <a:endParaRPr lang="en-US" dirty="0"/>
          </a:p>
        </p:txBody>
      </p:sp>
      <p:sp>
        <p:nvSpPr>
          <p:cNvPr id="5" name="object 8">
            <a:extLst>
              <a:ext uri="{FF2B5EF4-FFF2-40B4-BE49-F238E27FC236}">
                <a16:creationId xmlns:a16="http://schemas.microsoft.com/office/drawing/2014/main" id="{4748177E-CD9B-206F-839E-AF574B13B283}"/>
              </a:ext>
            </a:extLst>
          </p:cNvPr>
          <p:cNvSpPr txBox="1"/>
          <p:nvPr/>
        </p:nvSpPr>
        <p:spPr>
          <a:xfrm>
            <a:off x="457200" y="1011972"/>
            <a:ext cx="11274551" cy="638636"/>
          </a:xfrm>
          <a:prstGeom prst="rect">
            <a:avLst/>
          </a:prstGeom>
        </p:spPr>
        <p:txBody>
          <a:bodyPr vert="horz" wrap="square" lIns="0" tIns="22860" rIns="0" bIns="0" rtlCol="0">
            <a:spAutoFit/>
          </a:bodyPr>
          <a:lstStyle/>
          <a:p>
            <a:pPr marL="12700" marR="5080">
              <a:spcBef>
                <a:spcPts val="180"/>
              </a:spcBef>
            </a:pPr>
            <a:r>
              <a:rPr lang="en-US" sz="2000" spc="-10" dirty="0">
                <a:solidFill>
                  <a:srgbClr val="002856"/>
                </a:solidFill>
                <a:latin typeface="Arial" panose="020B0604020202020204" pitchFamily="34" charset="0"/>
                <a:cs typeface="Arial" panose="020B0604020202020204" pitchFamily="34" charset="0"/>
              </a:rPr>
              <a:t>Position</a:t>
            </a:r>
            <a:r>
              <a:rPr lang="en-US" sz="2000" spc="-75" dirty="0">
                <a:solidFill>
                  <a:srgbClr val="002856"/>
                </a:solidFill>
                <a:latin typeface="Arial" panose="020B0604020202020204" pitchFamily="34" charset="0"/>
                <a:cs typeface="Arial" panose="020B0604020202020204" pitchFamily="34" charset="0"/>
              </a:rPr>
              <a:t> </a:t>
            </a:r>
            <a:r>
              <a:rPr lang="en-US" sz="2000" dirty="0">
                <a:solidFill>
                  <a:srgbClr val="002856"/>
                </a:solidFill>
                <a:latin typeface="Arial" panose="020B0604020202020204" pitchFamily="34" charset="0"/>
                <a:cs typeface="Arial" panose="020B0604020202020204" pitchFamily="34" charset="0"/>
              </a:rPr>
              <a:t>your</a:t>
            </a:r>
            <a:r>
              <a:rPr lang="en-US" sz="2000" spc="-60" dirty="0">
                <a:solidFill>
                  <a:srgbClr val="002856"/>
                </a:solidFill>
                <a:latin typeface="Arial" panose="020B0604020202020204" pitchFamily="34" charset="0"/>
                <a:cs typeface="Arial" panose="020B0604020202020204" pitchFamily="34" charset="0"/>
              </a:rPr>
              <a:t> </a:t>
            </a:r>
            <a:r>
              <a:rPr lang="en-US" sz="2000" spc="-10" dirty="0">
                <a:solidFill>
                  <a:srgbClr val="002856"/>
                </a:solidFill>
                <a:latin typeface="Arial" panose="020B0604020202020204" pitchFamily="34" charset="0"/>
                <a:cs typeface="Arial" panose="020B0604020202020204" pitchFamily="34" charset="0"/>
              </a:rPr>
              <a:t>organization</a:t>
            </a:r>
            <a:r>
              <a:rPr lang="en-US" sz="2000" spc="-60" dirty="0">
                <a:solidFill>
                  <a:srgbClr val="002856"/>
                </a:solidFill>
                <a:latin typeface="Arial" panose="020B0604020202020204" pitchFamily="34" charset="0"/>
                <a:cs typeface="Arial" panose="020B0604020202020204" pitchFamily="34" charset="0"/>
              </a:rPr>
              <a:t> </a:t>
            </a:r>
            <a:r>
              <a:rPr lang="en-US" sz="2000" dirty="0">
                <a:solidFill>
                  <a:srgbClr val="002856"/>
                </a:solidFill>
                <a:latin typeface="Arial" panose="020B0604020202020204" pitchFamily="34" charset="0"/>
                <a:cs typeface="Arial" panose="020B0604020202020204" pitchFamily="34" charset="0"/>
              </a:rPr>
              <a:t>for</a:t>
            </a:r>
            <a:r>
              <a:rPr lang="en-US" sz="2000" spc="-65" dirty="0">
                <a:solidFill>
                  <a:srgbClr val="002856"/>
                </a:solidFill>
                <a:latin typeface="Arial" panose="020B0604020202020204" pitchFamily="34" charset="0"/>
                <a:cs typeface="Arial" panose="020B0604020202020204" pitchFamily="34" charset="0"/>
              </a:rPr>
              <a:t> </a:t>
            </a:r>
            <a:r>
              <a:rPr lang="en-US" sz="2000" dirty="0">
                <a:solidFill>
                  <a:srgbClr val="002856"/>
                </a:solidFill>
                <a:latin typeface="Arial" panose="020B0604020202020204" pitchFamily="34" charset="0"/>
                <a:cs typeface="Arial" panose="020B0604020202020204" pitchFamily="34" charset="0"/>
              </a:rPr>
              <a:t>success.</a:t>
            </a:r>
            <a:r>
              <a:rPr lang="en-US" sz="2000" spc="-60" dirty="0">
                <a:solidFill>
                  <a:srgbClr val="002856"/>
                </a:solidFill>
                <a:latin typeface="Arial" panose="020B0604020202020204" pitchFamily="34" charset="0"/>
                <a:cs typeface="Arial" panose="020B0604020202020204" pitchFamily="34" charset="0"/>
              </a:rPr>
              <a:t> </a:t>
            </a:r>
            <a:r>
              <a:rPr lang="en-US" sz="2000" dirty="0">
                <a:solidFill>
                  <a:srgbClr val="002856"/>
                </a:solidFill>
                <a:latin typeface="Arial" panose="020B0604020202020204" pitchFamily="34" charset="0"/>
                <a:cs typeface="Arial" panose="020B0604020202020204" pitchFamily="34" charset="0"/>
              </a:rPr>
              <a:t>Explore</a:t>
            </a:r>
            <a:r>
              <a:rPr lang="en-US" sz="2000" spc="-65" dirty="0">
                <a:solidFill>
                  <a:srgbClr val="002856"/>
                </a:solidFill>
                <a:latin typeface="Arial" panose="020B0604020202020204" pitchFamily="34" charset="0"/>
                <a:cs typeface="Arial" panose="020B0604020202020204" pitchFamily="34" charset="0"/>
              </a:rPr>
              <a:t> </a:t>
            </a:r>
            <a:r>
              <a:rPr lang="en-US" sz="2000" dirty="0">
                <a:solidFill>
                  <a:srgbClr val="002856"/>
                </a:solidFill>
                <a:latin typeface="Arial" panose="020B0604020202020204" pitchFamily="34" charset="0"/>
                <a:cs typeface="Arial" panose="020B0604020202020204" pitchFamily="34" charset="0"/>
              </a:rPr>
              <a:t>these</a:t>
            </a:r>
            <a:r>
              <a:rPr lang="en-US" sz="2000" spc="-60" dirty="0">
                <a:solidFill>
                  <a:srgbClr val="002856"/>
                </a:solidFill>
                <a:latin typeface="Arial" panose="020B0604020202020204" pitchFamily="34" charset="0"/>
                <a:cs typeface="Arial" panose="020B0604020202020204" pitchFamily="34" charset="0"/>
              </a:rPr>
              <a:t> </a:t>
            </a:r>
            <a:r>
              <a:rPr lang="en-US" sz="2000" spc="-10" dirty="0">
                <a:solidFill>
                  <a:srgbClr val="002856"/>
                </a:solidFill>
                <a:latin typeface="Arial" panose="020B0604020202020204" pitchFamily="34" charset="0"/>
                <a:cs typeface="Arial" panose="020B0604020202020204" pitchFamily="34" charset="0"/>
              </a:rPr>
              <a:t>additional </a:t>
            </a:r>
            <a:br>
              <a:rPr lang="en-US" sz="2000" spc="-10" dirty="0">
                <a:solidFill>
                  <a:srgbClr val="002856"/>
                </a:solidFill>
                <a:latin typeface="Arial" panose="020B0604020202020204" pitchFamily="34" charset="0"/>
                <a:cs typeface="Arial" panose="020B0604020202020204" pitchFamily="34" charset="0"/>
              </a:rPr>
            </a:br>
            <a:r>
              <a:rPr lang="en-US" sz="2000" spc="-10" dirty="0">
                <a:solidFill>
                  <a:srgbClr val="002856"/>
                </a:solidFill>
                <a:latin typeface="Arial" panose="020B0604020202020204" pitchFamily="34" charset="0"/>
                <a:cs typeface="Arial" panose="020B0604020202020204" pitchFamily="34" charset="0"/>
              </a:rPr>
              <a:t>complimentary</a:t>
            </a:r>
            <a:r>
              <a:rPr lang="en-US" sz="2000" spc="-50" dirty="0">
                <a:solidFill>
                  <a:srgbClr val="002856"/>
                </a:solidFill>
                <a:latin typeface="Arial" panose="020B0604020202020204" pitchFamily="34" charset="0"/>
                <a:cs typeface="Arial" panose="020B0604020202020204" pitchFamily="34" charset="0"/>
              </a:rPr>
              <a:t> </a:t>
            </a:r>
            <a:r>
              <a:rPr lang="en-US" sz="2000" dirty="0">
                <a:solidFill>
                  <a:srgbClr val="002856"/>
                </a:solidFill>
                <a:latin typeface="Arial" panose="020B0604020202020204" pitchFamily="34" charset="0"/>
                <a:cs typeface="Arial" panose="020B0604020202020204" pitchFamily="34" charset="0"/>
              </a:rPr>
              <a:t>resources</a:t>
            </a:r>
            <a:r>
              <a:rPr lang="en-US" sz="2000" spc="-40" dirty="0">
                <a:solidFill>
                  <a:srgbClr val="002856"/>
                </a:solidFill>
                <a:latin typeface="Arial" panose="020B0604020202020204" pitchFamily="34" charset="0"/>
                <a:cs typeface="Arial" panose="020B0604020202020204" pitchFamily="34" charset="0"/>
              </a:rPr>
              <a:t> </a:t>
            </a:r>
            <a:r>
              <a:rPr lang="en-US" sz="2000" dirty="0">
                <a:solidFill>
                  <a:srgbClr val="002856"/>
                </a:solidFill>
                <a:latin typeface="Arial" panose="020B0604020202020204" pitchFamily="34" charset="0"/>
                <a:cs typeface="Arial" panose="020B0604020202020204" pitchFamily="34" charset="0"/>
              </a:rPr>
              <a:t>and</a:t>
            </a:r>
            <a:r>
              <a:rPr lang="en-US" sz="2000" spc="-40" dirty="0">
                <a:solidFill>
                  <a:srgbClr val="002856"/>
                </a:solidFill>
                <a:latin typeface="Arial" panose="020B0604020202020204" pitchFamily="34" charset="0"/>
                <a:cs typeface="Arial" panose="020B0604020202020204" pitchFamily="34" charset="0"/>
              </a:rPr>
              <a:t> </a:t>
            </a:r>
            <a:r>
              <a:rPr lang="en-US" sz="2000" dirty="0">
                <a:solidFill>
                  <a:srgbClr val="002856"/>
                </a:solidFill>
                <a:latin typeface="Arial" panose="020B0604020202020204" pitchFamily="34" charset="0"/>
                <a:cs typeface="Arial" panose="020B0604020202020204" pitchFamily="34" charset="0"/>
              </a:rPr>
              <a:t>tools</a:t>
            </a:r>
            <a:r>
              <a:rPr lang="en-US" sz="2000" spc="-35" dirty="0">
                <a:solidFill>
                  <a:srgbClr val="002856"/>
                </a:solidFill>
                <a:latin typeface="Arial" panose="020B0604020202020204" pitchFamily="34" charset="0"/>
                <a:cs typeface="Arial" panose="020B0604020202020204" pitchFamily="34" charset="0"/>
              </a:rPr>
              <a:t> </a:t>
            </a:r>
            <a:r>
              <a:rPr lang="en-US" sz="2000" dirty="0">
                <a:solidFill>
                  <a:srgbClr val="002856"/>
                </a:solidFill>
                <a:latin typeface="Arial" panose="020B0604020202020204" pitchFamily="34" charset="0"/>
                <a:cs typeface="Arial" panose="020B0604020202020204" pitchFamily="34" charset="0"/>
              </a:rPr>
              <a:t>for</a:t>
            </a:r>
            <a:r>
              <a:rPr lang="en-US" sz="2000" spc="-40" dirty="0">
                <a:solidFill>
                  <a:srgbClr val="002856"/>
                </a:solidFill>
                <a:latin typeface="Arial" panose="020B0604020202020204" pitchFamily="34" charset="0"/>
                <a:cs typeface="Arial" panose="020B0604020202020204" pitchFamily="34" charset="0"/>
              </a:rPr>
              <a:t> HR</a:t>
            </a:r>
            <a:r>
              <a:rPr lang="en-IN" sz="2000" dirty="0">
                <a:solidFill>
                  <a:srgbClr val="002856"/>
                </a:solidFill>
                <a:effectLst/>
                <a:latin typeface="Arial" panose="020B0604020202020204" pitchFamily="34" charset="0"/>
                <a:cs typeface="Arial" panose="020B0604020202020204" pitchFamily="34" charset="0"/>
              </a:rPr>
              <a:t> leaders</a:t>
            </a:r>
            <a:r>
              <a:rPr lang="en-US" sz="2000" spc="-10" dirty="0">
                <a:solidFill>
                  <a:srgbClr val="002856"/>
                </a:solidFill>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sp>
        <p:nvSpPr>
          <p:cNvPr id="22" name="object 7">
            <a:extLst>
              <a:ext uri="{FF2B5EF4-FFF2-40B4-BE49-F238E27FC236}">
                <a16:creationId xmlns:a16="http://schemas.microsoft.com/office/drawing/2014/main" id="{AE08D379-7F92-ECE3-7C2C-B9A9019CCE2A}"/>
              </a:ext>
            </a:extLst>
          </p:cNvPr>
          <p:cNvSpPr txBox="1"/>
          <p:nvPr/>
        </p:nvSpPr>
        <p:spPr>
          <a:xfrm>
            <a:off x="457200" y="5259497"/>
            <a:ext cx="6023460" cy="448841"/>
          </a:xfrm>
          <a:prstGeom prst="rect">
            <a:avLst/>
          </a:prstGeom>
        </p:spPr>
        <p:txBody>
          <a:bodyPr vert="horz" wrap="square" lIns="0" tIns="12700" rIns="0" bIns="0" rtlCol="0">
            <a:spAutoFit/>
          </a:bodyPr>
          <a:lstStyle/>
          <a:p>
            <a:pPr marL="12700">
              <a:lnSpc>
                <a:spcPts val="1664"/>
              </a:lnSpc>
              <a:spcBef>
                <a:spcPts val="100"/>
              </a:spcBef>
            </a:pPr>
            <a:r>
              <a:rPr lang="en-US" sz="1600" spc="-10" dirty="0">
                <a:solidFill>
                  <a:srgbClr val="002856"/>
                </a:solidFill>
                <a:cs typeface="Graphik"/>
              </a:rPr>
              <a:t>Already</a:t>
            </a:r>
            <a:r>
              <a:rPr lang="en-US" sz="1600" spc="-20" dirty="0">
                <a:solidFill>
                  <a:srgbClr val="002856"/>
                </a:solidFill>
                <a:cs typeface="Graphik"/>
              </a:rPr>
              <a:t> </a:t>
            </a:r>
            <a:r>
              <a:rPr lang="en-US" sz="1600" dirty="0">
                <a:solidFill>
                  <a:srgbClr val="002856"/>
                </a:solidFill>
                <a:cs typeface="Graphik"/>
              </a:rPr>
              <a:t>a</a:t>
            </a:r>
            <a:r>
              <a:rPr lang="en-US" sz="1600" spc="-15" dirty="0">
                <a:solidFill>
                  <a:srgbClr val="002856"/>
                </a:solidFill>
                <a:cs typeface="Graphik"/>
              </a:rPr>
              <a:t> </a:t>
            </a:r>
            <a:r>
              <a:rPr lang="en-US" sz="1600" spc="-10" dirty="0">
                <a:solidFill>
                  <a:srgbClr val="002856"/>
                </a:solidFill>
                <a:cs typeface="Graphik"/>
              </a:rPr>
              <a:t>client?</a:t>
            </a:r>
            <a:endParaRPr lang="en-US" sz="1600" dirty="0">
              <a:cs typeface="Graphik"/>
            </a:endParaRPr>
          </a:p>
          <a:p>
            <a:pPr marL="12700">
              <a:lnSpc>
                <a:spcPts val="1664"/>
              </a:lnSpc>
            </a:pPr>
            <a:r>
              <a:rPr lang="en-US" sz="1600" dirty="0">
                <a:solidFill>
                  <a:srgbClr val="002856"/>
                </a:solidFill>
                <a:cs typeface="Graphik"/>
              </a:rPr>
              <a:t>Get</a:t>
            </a:r>
            <a:r>
              <a:rPr lang="en-US" sz="1600" spc="-55" dirty="0">
                <a:solidFill>
                  <a:srgbClr val="002856"/>
                </a:solidFill>
                <a:cs typeface="Graphik"/>
              </a:rPr>
              <a:t> </a:t>
            </a:r>
            <a:r>
              <a:rPr lang="en-US" sz="1600" dirty="0">
                <a:solidFill>
                  <a:srgbClr val="002856"/>
                </a:solidFill>
                <a:cs typeface="Graphik"/>
              </a:rPr>
              <a:t>access</a:t>
            </a:r>
            <a:r>
              <a:rPr lang="en-US" sz="1600" spc="-40" dirty="0">
                <a:solidFill>
                  <a:srgbClr val="002856"/>
                </a:solidFill>
                <a:cs typeface="Graphik"/>
              </a:rPr>
              <a:t> </a:t>
            </a:r>
            <a:r>
              <a:rPr lang="en-US" sz="1600" dirty="0">
                <a:solidFill>
                  <a:srgbClr val="002856"/>
                </a:solidFill>
                <a:cs typeface="Graphik"/>
              </a:rPr>
              <a:t>to</a:t>
            </a:r>
            <a:r>
              <a:rPr lang="en-US" sz="1600" spc="-40" dirty="0">
                <a:solidFill>
                  <a:srgbClr val="002856"/>
                </a:solidFill>
                <a:cs typeface="Graphik"/>
              </a:rPr>
              <a:t> </a:t>
            </a:r>
            <a:r>
              <a:rPr lang="en-US" sz="1600" dirty="0">
                <a:solidFill>
                  <a:srgbClr val="002856"/>
                </a:solidFill>
                <a:cs typeface="Graphik"/>
              </a:rPr>
              <a:t>even</a:t>
            </a:r>
            <a:r>
              <a:rPr lang="en-US" sz="1600" spc="-45" dirty="0">
                <a:solidFill>
                  <a:srgbClr val="002856"/>
                </a:solidFill>
                <a:cs typeface="Graphik"/>
              </a:rPr>
              <a:t> </a:t>
            </a:r>
            <a:r>
              <a:rPr lang="en-US" sz="1600" dirty="0">
                <a:solidFill>
                  <a:srgbClr val="002856"/>
                </a:solidFill>
                <a:cs typeface="Graphik"/>
              </a:rPr>
              <a:t>more</a:t>
            </a:r>
            <a:r>
              <a:rPr lang="en-US" sz="1600" spc="-40" dirty="0">
                <a:solidFill>
                  <a:srgbClr val="002856"/>
                </a:solidFill>
                <a:cs typeface="Graphik"/>
              </a:rPr>
              <a:t> </a:t>
            </a:r>
            <a:r>
              <a:rPr lang="en-US" sz="1600" spc="-10" dirty="0">
                <a:solidFill>
                  <a:srgbClr val="002856"/>
                </a:solidFill>
                <a:cs typeface="Graphik"/>
              </a:rPr>
              <a:t>resources</a:t>
            </a:r>
            <a:r>
              <a:rPr lang="en-US" sz="1600" spc="-40" dirty="0">
                <a:solidFill>
                  <a:srgbClr val="002856"/>
                </a:solidFill>
                <a:cs typeface="Graphik"/>
              </a:rPr>
              <a:t> </a:t>
            </a:r>
            <a:r>
              <a:rPr lang="en-US" sz="1600" dirty="0">
                <a:solidFill>
                  <a:srgbClr val="002856"/>
                </a:solidFill>
                <a:cs typeface="Graphik"/>
              </a:rPr>
              <a:t>in</a:t>
            </a:r>
            <a:r>
              <a:rPr lang="en-US" sz="1600" spc="-40" dirty="0">
                <a:solidFill>
                  <a:srgbClr val="002856"/>
                </a:solidFill>
                <a:cs typeface="Graphik"/>
              </a:rPr>
              <a:t> </a:t>
            </a:r>
            <a:r>
              <a:rPr lang="en-US" sz="1600" dirty="0">
                <a:solidFill>
                  <a:srgbClr val="002856"/>
                </a:solidFill>
                <a:cs typeface="Graphik"/>
              </a:rPr>
              <a:t>your</a:t>
            </a:r>
            <a:r>
              <a:rPr lang="en-US" sz="1600" spc="-45" dirty="0">
                <a:solidFill>
                  <a:srgbClr val="002856"/>
                </a:solidFill>
                <a:cs typeface="Graphik"/>
              </a:rPr>
              <a:t> </a:t>
            </a:r>
            <a:r>
              <a:rPr lang="en-US" sz="1600" spc="-10" dirty="0">
                <a:solidFill>
                  <a:srgbClr val="002856"/>
                </a:solidFill>
                <a:cs typeface="Graphik"/>
              </a:rPr>
              <a:t>client</a:t>
            </a:r>
            <a:r>
              <a:rPr lang="en-US" sz="1600" spc="-40" dirty="0">
                <a:solidFill>
                  <a:srgbClr val="002856"/>
                </a:solidFill>
                <a:cs typeface="Graphik"/>
              </a:rPr>
              <a:t> </a:t>
            </a:r>
            <a:r>
              <a:rPr lang="en-US" sz="1600" dirty="0">
                <a:solidFill>
                  <a:srgbClr val="002856"/>
                </a:solidFill>
                <a:cs typeface="Graphik"/>
              </a:rPr>
              <a:t>portal.</a:t>
            </a:r>
            <a:r>
              <a:rPr lang="en-US" sz="1600" spc="-40" dirty="0">
                <a:solidFill>
                  <a:srgbClr val="002856"/>
                </a:solidFill>
                <a:cs typeface="Graphik"/>
              </a:rPr>
              <a:t> </a:t>
            </a:r>
            <a:r>
              <a:rPr lang="en-US" sz="1600" dirty="0">
                <a:solidFill>
                  <a:srgbClr val="0000D3"/>
                </a:solidFill>
                <a:cs typeface="Graphik"/>
              </a:rPr>
              <a:t>Log</a:t>
            </a:r>
            <a:r>
              <a:rPr lang="en-US" sz="1600" spc="-40" dirty="0">
                <a:solidFill>
                  <a:srgbClr val="0000D3"/>
                </a:solidFill>
                <a:cs typeface="Graphik"/>
              </a:rPr>
              <a:t> </a:t>
            </a:r>
            <a:r>
              <a:rPr lang="en-US" sz="1600" spc="-25" dirty="0">
                <a:solidFill>
                  <a:srgbClr val="0000D3"/>
                </a:solidFill>
                <a:cs typeface="Graphik"/>
              </a:rPr>
              <a:t>In</a:t>
            </a:r>
            <a:endParaRPr lang="en-US" sz="1600" dirty="0">
              <a:cs typeface="Graphik"/>
            </a:endParaRPr>
          </a:p>
        </p:txBody>
      </p:sp>
      <p:sp>
        <p:nvSpPr>
          <p:cNvPr id="53" name="Rectangle 52">
            <a:hlinkClick r:id="rId4"/>
            <a:extLst>
              <a:ext uri="{FF2B5EF4-FFF2-40B4-BE49-F238E27FC236}">
                <a16:creationId xmlns:a16="http://schemas.microsoft.com/office/drawing/2014/main" id="{41AB648E-3000-F4B9-97B2-EDA7B16355A7}"/>
              </a:ext>
            </a:extLst>
          </p:cNvPr>
          <p:cNvSpPr/>
          <p:nvPr/>
        </p:nvSpPr>
        <p:spPr>
          <a:xfrm>
            <a:off x="457200" y="2155506"/>
            <a:ext cx="2657062" cy="25821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59" name="Rectangle 58">
            <a:hlinkClick r:id="rId5"/>
            <a:extLst>
              <a:ext uri="{FF2B5EF4-FFF2-40B4-BE49-F238E27FC236}">
                <a16:creationId xmlns:a16="http://schemas.microsoft.com/office/drawing/2014/main" id="{95B183A4-B7C8-E890-91CB-803B08BAA18C}"/>
              </a:ext>
            </a:extLst>
          </p:cNvPr>
          <p:cNvSpPr/>
          <p:nvPr/>
        </p:nvSpPr>
        <p:spPr>
          <a:xfrm>
            <a:off x="3337339" y="2134615"/>
            <a:ext cx="2657062" cy="25821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60" name="Rectangle 59">
            <a:hlinkClick r:id="rId6"/>
            <a:extLst>
              <a:ext uri="{FF2B5EF4-FFF2-40B4-BE49-F238E27FC236}">
                <a16:creationId xmlns:a16="http://schemas.microsoft.com/office/drawing/2014/main" id="{B06A6CBC-515D-BD81-F856-0258F328C71E}"/>
              </a:ext>
            </a:extLst>
          </p:cNvPr>
          <p:cNvSpPr/>
          <p:nvPr/>
        </p:nvSpPr>
        <p:spPr>
          <a:xfrm>
            <a:off x="6217478" y="2134615"/>
            <a:ext cx="2657062" cy="25821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58" name="Rectangle 57">
            <a:hlinkClick r:id="rId7"/>
            <a:extLst>
              <a:ext uri="{FF2B5EF4-FFF2-40B4-BE49-F238E27FC236}">
                <a16:creationId xmlns:a16="http://schemas.microsoft.com/office/drawing/2014/main" id="{7F77647E-2A0A-8394-1730-450767604407}"/>
              </a:ext>
            </a:extLst>
          </p:cNvPr>
          <p:cNvSpPr/>
          <p:nvPr/>
        </p:nvSpPr>
        <p:spPr>
          <a:xfrm>
            <a:off x="5422054" y="5367130"/>
            <a:ext cx="744301" cy="4373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9" name="Graphic 22">
            <a:extLst>
              <a:ext uri="{FF2B5EF4-FFF2-40B4-BE49-F238E27FC236}">
                <a16:creationId xmlns:a16="http://schemas.microsoft.com/office/drawing/2014/main" id="{6F28A1A3-72BE-1F2C-5A09-4B2F180B2A31}"/>
              </a:ext>
            </a:extLst>
          </p:cNvPr>
          <p:cNvSpPr/>
          <p:nvPr/>
        </p:nvSpPr>
        <p:spPr>
          <a:xfrm>
            <a:off x="2555573" y="2301224"/>
            <a:ext cx="422579" cy="281719"/>
          </a:xfrm>
          <a:custGeom>
            <a:avLst/>
            <a:gdLst>
              <a:gd name="connsiteX0" fmla="*/ 571500 w 571500"/>
              <a:gd name="connsiteY0" fmla="*/ 342900 h 381000"/>
              <a:gd name="connsiteX1" fmla="*/ 571500 w 571500"/>
              <a:gd name="connsiteY1" fmla="*/ 381000 h 381000"/>
              <a:gd name="connsiteX2" fmla="*/ 0 w 571500"/>
              <a:gd name="connsiteY2" fmla="*/ 381000 h 381000"/>
              <a:gd name="connsiteX3" fmla="*/ 0 w 571500"/>
              <a:gd name="connsiteY3" fmla="*/ 342900 h 381000"/>
              <a:gd name="connsiteX4" fmla="*/ 571500 w 571500"/>
              <a:gd name="connsiteY4" fmla="*/ 342900 h 381000"/>
              <a:gd name="connsiteX5" fmla="*/ 495300 w 571500"/>
              <a:gd name="connsiteY5" fmla="*/ 304800 h 381000"/>
              <a:gd name="connsiteX6" fmla="*/ 76200 w 571500"/>
              <a:gd name="connsiteY6" fmla="*/ 304800 h 381000"/>
              <a:gd name="connsiteX7" fmla="*/ 76200 w 571500"/>
              <a:gd name="connsiteY7" fmla="*/ 0 h 381000"/>
              <a:gd name="connsiteX8" fmla="*/ 495300 w 571500"/>
              <a:gd name="connsiteY8" fmla="*/ 0 h 381000"/>
              <a:gd name="connsiteX9" fmla="*/ 495300 w 571500"/>
              <a:gd name="connsiteY9" fmla="*/ 304800 h 381000"/>
              <a:gd name="connsiteX10" fmla="*/ 457200 w 571500"/>
              <a:gd name="connsiteY10" fmla="*/ 38100 h 381000"/>
              <a:gd name="connsiteX11" fmla="*/ 114300 w 571500"/>
              <a:gd name="connsiteY11" fmla="*/ 38100 h 381000"/>
              <a:gd name="connsiteX12" fmla="*/ 114300 w 571500"/>
              <a:gd name="connsiteY12" fmla="*/ 266700 h 381000"/>
              <a:gd name="connsiteX13" fmla="*/ 457200 w 571500"/>
              <a:gd name="connsiteY13" fmla="*/ 266700 h 381000"/>
              <a:gd name="connsiteX14" fmla="*/ 457200 w 571500"/>
              <a:gd name="connsiteY14" fmla="*/ 38100 h 381000"/>
              <a:gd name="connsiteX15" fmla="*/ 247650 w 571500"/>
              <a:gd name="connsiteY15" fmla="*/ 100013 h 381000"/>
              <a:gd name="connsiteX16" fmla="*/ 247650 w 571500"/>
              <a:gd name="connsiteY16" fmla="*/ 204788 h 381000"/>
              <a:gd name="connsiteX17" fmla="*/ 339328 w 571500"/>
              <a:gd name="connsiteY17" fmla="*/ 152400 h 381000"/>
              <a:gd name="connsiteX18" fmla="*/ 247650 w 571500"/>
              <a:gd name="connsiteY18" fmla="*/ 100013 h 381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71500" h="381000">
                <a:moveTo>
                  <a:pt x="571500" y="342900"/>
                </a:moveTo>
                <a:lnTo>
                  <a:pt x="571500" y="381000"/>
                </a:lnTo>
                <a:lnTo>
                  <a:pt x="0" y="381000"/>
                </a:lnTo>
                <a:lnTo>
                  <a:pt x="0" y="342900"/>
                </a:lnTo>
                <a:lnTo>
                  <a:pt x="571500" y="342900"/>
                </a:lnTo>
                <a:close/>
                <a:moveTo>
                  <a:pt x="495300" y="304800"/>
                </a:moveTo>
                <a:lnTo>
                  <a:pt x="76200" y="304800"/>
                </a:lnTo>
                <a:lnTo>
                  <a:pt x="76200" y="0"/>
                </a:lnTo>
                <a:lnTo>
                  <a:pt x="495300" y="0"/>
                </a:lnTo>
                <a:lnTo>
                  <a:pt x="495300" y="304800"/>
                </a:lnTo>
                <a:close/>
                <a:moveTo>
                  <a:pt x="457200" y="38100"/>
                </a:moveTo>
                <a:lnTo>
                  <a:pt x="114300" y="38100"/>
                </a:lnTo>
                <a:lnTo>
                  <a:pt x="114300" y="266700"/>
                </a:lnTo>
                <a:lnTo>
                  <a:pt x="457200" y="266700"/>
                </a:lnTo>
                <a:lnTo>
                  <a:pt x="457200" y="38100"/>
                </a:lnTo>
                <a:close/>
                <a:moveTo>
                  <a:pt x="247650" y="100013"/>
                </a:moveTo>
                <a:lnTo>
                  <a:pt x="247650" y="204788"/>
                </a:lnTo>
                <a:lnTo>
                  <a:pt x="339328" y="152400"/>
                </a:lnTo>
                <a:lnTo>
                  <a:pt x="247650" y="100013"/>
                </a:lnTo>
                <a:close/>
              </a:path>
            </a:pathLst>
          </a:custGeom>
          <a:solidFill>
            <a:schemeClr val="accent4"/>
          </a:solidFill>
          <a:ln w="9525" cap="flat">
            <a:noFill/>
            <a:prstDash val="solid"/>
            <a:miter/>
          </a:ln>
        </p:spPr>
        <p:txBody>
          <a:bodyPr rtlCol="0" anchor="ctr"/>
          <a:lstStyle/>
          <a:p>
            <a:endParaRPr lang="en-US" dirty="0"/>
          </a:p>
        </p:txBody>
      </p:sp>
      <p:grpSp>
        <p:nvGrpSpPr>
          <p:cNvPr id="2" name="Group 1">
            <a:extLst>
              <a:ext uri="{FF2B5EF4-FFF2-40B4-BE49-F238E27FC236}">
                <a16:creationId xmlns:a16="http://schemas.microsoft.com/office/drawing/2014/main" id="{26FEF1F3-35BC-2B52-4B4F-7B9032093597}"/>
              </a:ext>
            </a:extLst>
          </p:cNvPr>
          <p:cNvGrpSpPr/>
          <p:nvPr/>
        </p:nvGrpSpPr>
        <p:grpSpPr>
          <a:xfrm>
            <a:off x="9073030" y="2158819"/>
            <a:ext cx="2657062" cy="2582145"/>
            <a:chOff x="457200" y="2158819"/>
            <a:chExt cx="2657062" cy="2582145"/>
          </a:xfrm>
        </p:grpSpPr>
        <p:sp>
          <p:nvSpPr>
            <p:cNvPr id="10" name="object 14">
              <a:hlinkClick r:id="rId3"/>
              <a:extLst>
                <a:ext uri="{FF2B5EF4-FFF2-40B4-BE49-F238E27FC236}">
                  <a16:creationId xmlns:a16="http://schemas.microsoft.com/office/drawing/2014/main" id="{ECDD6125-7242-9FD4-1F1F-FD713AF03EF4}"/>
                </a:ext>
              </a:extLst>
            </p:cNvPr>
            <p:cNvSpPr/>
            <p:nvPr/>
          </p:nvSpPr>
          <p:spPr>
            <a:xfrm>
              <a:off x="457200" y="2158819"/>
              <a:ext cx="2657062" cy="2582145"/>
            </a:xfrm>
            <a:custGeom>
              <a:avLst/>
              <a:gdLst/>
              <a:ahLst/>
              <a:cxnLst/>
              <a:rect l="l" t="t" r="r" b="b"/>
              <a:pathLst>
                <a:path w="2603500" h="2242185">
                  <a:moveTo>
                    <a:pt x="2603500" y="0"/>
                  </a:moveTo>
                  <a:lnTo>
                    <a:pt x="0" y="0"/>
                  </a:lnTo>
                  <a:lnTo>
                    <a:pt x="0" y="2242019"/>
                  </a:lnTo>
                  <a:lnTo>
                    <a:pt x="2603500" y="2242019"/>
                  </a:lnTo>
                  <a:lnTo>
                    <a:pt x="2603500" y="0"/>
                  </a:lnTo>
                  <a:close/>
                </a:path>
              </a:pathLst>
            </a:custGeom>
            <a:solidFill>
              <a:srgbClr val="F4F4F4"/>
            </a:solidFill>
          </p:spPr>
          <p:txBody>
            <a:bodyPr wrap="square" lIns="180000" tIns="251999" rIns="0" bIns="0" rtlCol="0"/>
            <a:lstStyle/>
            <a:p>
              <a:pPr lvl="0">
                <a:spcAft>
                  <a:spcPts val="600"/>
                </a:spcAft>
              </a:pPr>
              <a:r>
                <a:rPr lang="en-US" sz="1000" b="1" dirty="0">
                  <a:solidFill>
                    <a:srgbClr val="002856"/>
                  </a:solidFill>
                  <a:latin typeface="Arial" panose="020B0604020202020204" pitchFamily="34" charset="0"/>
                  <a:cs typeface="Arial" panose="020B0604020202020204" pitchFamily="34" charset="0"/>
                </a:rPr>
                <a:t>How We Help</a:t>
              </a:r>
            </a:p>
            <a:p>
              <a:pPr>
                <a:spcAft>
                  <a:spcPts val="800"/>
                </a:spcAft>
              </a:pPr>
              <a:r>
                <a:rPr lang="en-US" sz="1400" b="0" i="0" dirty="0">
                  <a:solidFill>
                    <a:srgbClr val="002856"/>
                  </a:solidFill>
                  <a:effectLst/>
                </a:rPr>
                <a:t>Gartner for Legal, Risk &amp; Compliance Leaders</a:t>
              </a:r>
            </a:p>
            <a:p>
              <a:pPr>
                <a:spcAft>
                  <a:spcPts val="800"/>
                </a:spcAft>
              </a:pPr>
              <a:r>
                <a:rPr lang="en-US" sz="1100" b="0" i="0" dirty="0">
                  <a:solidFill>
                    <a:srgbClr val="002856"/>
                  </a:solidFill>
                  <a:effectLst/>
                </a:rPr>
                <a:t>Discover how we can help you tackle your most critical priorities.</a:t>
              </a:r>
              <a:endParaRPr lang="en-US" sz="1100" dirty="0">
                <a:solidFill>
                  <a:srgbClr val="002856"/>
                </a:solidFill>
                <a:effectLst/>
              </a:endParaRPr>
            </a:p>
          </p:txBody>
        </p:sp>
        <p:sp>
          <p:nvSpPr>
            <p:cNvPr id="11" name="object 16">
              <a:extLst>
                <a:ext uri="{FF2B5EF4-FFF2-40B4-BE49-F238E27FC236}">
                  <a16:creationId xmlns:a16="http://schemas.microsoft.com/office/drawing/2014/main" id="{FC3AA4C7-BD00-2337-E613-C14165878120}"/>
                </a:ext>
              </a:extLst>
            </p:cNvPr>
            <p:cNvSpPr txBox="1"/>
            <p:nvPr/>
          </p:nvSpPr>
          <p:spPr>
            <a:xfrm>
              <a:off x="623198" y="4204318"/>
              <a:ext cx="1859373" cy="314683"/>
            </a:xfrm>
            <a:prstGeom prst="rect">
              <a:avLst/>
            </a:prstGeom>
            <a:solidFill>
              <a:srgbClr val="0000D3"/>
            </a:solidFill>
          </p:spPr>
          <p:txBody>
            <a:bodyPr vert="horz" wrap="square" lIns="0" tIns="72000" rIns="0" bIns="72000" rtlCol="0" anchor="ctr" anchorCtr="0">
              <a:spAutoFit/>
            </a:bodyPr>
            <a:lstStyle/>
            <a:p>
              <a:pPr algn="ctr"/>
              <a:r>
                <a:rPr lang="en-US" sz="1100" b="1" dirty="0">
                  <a:solidFill>
                    <a:schemeClr val="bg1"/>
                  </a:solidFill>
                  <a:latin typeface="Arial" panose="020B0604020202020204" pitchFamily="34" charset="0"/>
                  <a:cs typeface="Arial" panose="020B0604020202020204" pitchFamily="34" charset="0"/>
                </a:rPr>
                <a:t>Learn More</a:t>
              </a:r>
            </a:p>
          </p:txBody>
        </p:sp>
      </p:grpSp>
      <p:sp>
        <p:nvSpPr>
          <p:cNvPr id="14" name="Rectangle 13">
            <a:hlinkClick r:id="rId8"/>
            <a:extLst>
              <a:ext uri="{FF2B5EF4-FFF2-40B4-BE49-F238E27FC236}">
                <a16:creationId xmlns:a16="http://schemas.microsoft.com/office/drawing/2014/main" id="{B3F01160-87F9-CB22-0E78-1CC5216E350C}"/>
              </a:ext>
            </a:extLst>
          </p:cNvPr>
          <p:cNvSpPr/>
          <p:nvPr/>
        </p:nvSpPr>
        <p:spPr>
          <a:xfrm>
            <a:off x="9081864" y="2134615"/>
            <a:ext cx="2657062" cy="25821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Google Shape;530;p3">
            <a:extLst>
              <a:ext uri="{FF2B5EF4-FFF2-40B4-BE49-F238E27FC236}">
                <a16:creationId xmlns:a16="http://schemas.microsoft.com/office/drawing/2014/main" id="{A921D9FB-9680-BBA5-3D90-C42167AD9F95}"/>
              </a:ext>
            </a:extLst>
          </p:cNvPr>
          <p:cNvSpPr/>
          <p:nvPr/>
        </p:nvSpPr>
        <p:spPr>
          <a:xfrm>
            <a:off x="11222182" y="2287081"/>
            <a:ext cx="338056" cy="338056"/>
          </a:xfrm>
          <a:custGeom>
            <a:avLst/>
            <a:gdLst/>
            <a:ahLst/>
            <a:cxnLst/>
            <a:rect l="l" t="t" r="r" b="b"/>
            <a:pathLst>
              <a:path w="542925" h="542925" extrusionOk="0">
                <a:moveTo>
                  <a:pt x="376809" y="176022"/>
                </a:moveTo>
                <a:lnTo>
                  <a:pt x="405956" y="200501"/>
                </a:lnTo>
                <a:lnTo>
                  <a:pt x="251555" y="384429"/>
                </a:lnTo>
                <a:lnTo>
                  <a:pt x="144971" y="294989"/>
                </a:lnTo>
                <a:lnTo>
                  <a:pt x="169450" y="265843"/>
                </a:lnTo>
                <a:lnTo>
                  <a:pt x="246888" y="330803"/>
                </a:lnTo>
                <a:lnTo>
                  <a:pt x="376809" y="176022"/>
                </a:lnTo>
                <a:close/>
                <a:moveTo>
                  <a:pt x="540544" y="273844"/>
                </a:moveTo>
                <a:cubicBezTo>
                  <a:pt x="540544" y="421100"/>
                  <a:pt x="421100" y="540544"/>
                  <a:pt x="273844" y="540544"/>
                </a:cubicBezTo>
                <a:cubicBezTo>
                  <a:pt x="126587" y="540544"/>
                  <a:pt x="7144" y="421100"/>
                  <a:pt x="7144" y="273844"/>
                </a:cubicBezTo>
                <a:cubicBezTo>
                  <a:pt x="7144" y="126587"/>
                  <a:pt x="126587" y="7144"/>
                  <a:pt x="273844" y="7144"/>
                </a:cubicBezTo>
                <a:cubicBezTo>
                  <a:pt x="421196" y="7144"/>
                  <a:pt x="540544" y="126587"/>
                  <a:pt x="540544" y="273844"/>
                </a:cubicBezTo>
                <a:close/>
                <a:moveTo>
                  <a:pt x="502444" y="273844"/>
                </a:moveTo>
                <a:cubicBezTo>
                  <a:pt x="502444" y="147828"/>
                  <a:pt x="399860" y="45244"/>
                  <a:pt x="273844" y="45244"/>
                </a:cubicBezTo>
                <a:cubicBezTo>
                  <a:pt x="147828" y="45244"/>
                  <a:pt x="45244" y="147828"/>
                  <a:pt x="45244" y="273844"/>
                </a:cubicBezTo>
                <a:cubicBezTo>
                  <a:pt x="45244" y="399860"/>
                  <a:pt x="147828" y="502444"/>
                  <a:pt x="273844" y="502444"/>
                </a:cubicBezTo>
                <a:cubicBezTo>
                  <a:pt x="399955" y="502444"/>
                  <a:pt x="502444" y="399860"/>
                  <a:pt x="502444" y="273844"/>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9" name="Google Shape;775;p5">
            <a:extLst>
              <a:ext uri="{FF2B5EF4-FFF2-40B4-BE49-F238E27FC236}">
                <a16:creationId xmlns:a16="http://schemas.microsoft.com/office/drawing/2014/main" id="{41CB32CC-965A-F209-E8A8-37E11914B68F}"/>
              </a:ext>
            </a:extLst>
          </p:cNvPr>
          <p:cNvSpPr/>
          <p:nvPr/>
        </p:nvSpPr>
        <p:spPr>
          <a:xfrm>
            <a:off x="5459172" y="2267745"/>
            <a:ext cx="335032" cy="367878"/>
          </a:xfrm>
          <a:custGeom>
            <a:avLst/>
            <a:gdLst/>
            <a:ahLst/>
            <a:cxnLst/>
            <a:rect l="l" t="t" r="r" b="b"/>
            <a:pathLst>
              <a:path w="485775" h="533400" extrusionOk="0">
                <a:moveTo>
                  <a:pt x="384048" y="121444"/>
                </a:moveTo>
                <a:lnTo>
                  <a:pt x="220790" y="121444"/>
                </a:lnTo>
                <a:lnTo>
                  <a:pt x="220790" y="83344"/>
                </a:lnTo>
                <a:lnTo>
                  <a:pt x="384048" y="83344"/>
                </a:lnTo>
                <a:lnTo>
                  <a:pt x="384048" y="121444"/>
                </a:lnTo>
                <a:close/>
                <a:moveTo>
                  <a:pt x="411194" y="150019"/>
                </a:moveTo>
                <a:lnTo>
                  <a:pt x="220694" y="150019"/>
                </a:lnTo>
                <a:lnTo>
                  <a:pt x="220694" y="188119"/>
                </a:lnTo>
                <a:lnTo>
                  <a:pt x="411194" y="188119"/>
                </a:lnTo>
                <a:lnTo>
                  <a:pt x="411194" y="150019"/>
                </a:lnTo>
                <a:close/>
                <a:moveTo>
                  <a:pt x="487394" y="7144"/>
                </a:moveTo>
                <a:lnTo>
                  <a:pt x="487394" y="330994"/>
                </a:lnTo>
                <a:lnTo>
                  <a:pt x="373094" y="445294"/>
                </a:lnTo>
                <a:lnTo>
                  <a:pt x="256223" y="445294"/>
                </a:lnTo>
                <a:cubicBezTo>
                  <a:pt x="254794" y="447294"/>
                  <a:pt x="253270" y="449390"/>
                  <a:pt x="251746" y="451295"/>
                </a:cubicBezTo>
                <a:cubicBezTo>
                  <a:pt x="247079" y="456914"/>
                  <a:pt x="241935" y="462153"/>
                  <a:pt x="236220" y="466820"/>
                </a:cubicBezTo>
                <a:cubicBezTo>
                  <a:pt x="224885" y="476155"/>
                  <a:pt x="211836" y="483299"/>
                  <a:pt x="197548" y="487775"/>
                </a:cubicBezTo>
                <a:cubicBezTo>
                  <a:pt x="186785" y="491109"/>
                  <a:pt x="175355" y="492919"/>
                  <a:pt x="163544" y="492919"/>
                </a:cubicBezTo>
                <a:cubicBezTo>
                  <a:pt x="151733" y="492919"/>
                  <a:pt x="140303" y="491109"/>
                  <a:pt x="129540" y="487775"/>
                </a:cubicBezTo>
                <a:cubicBezTo>
                  <a:pt x="126587" y="486823"/>
                  <a:pt x="123730" y="485870"/>
                  <a:pt x="120968" y="484727"/>
                </a:cubicBezTo>
                <a:cubicBezTo>
                  <a:pt x="112586" y="481298"/>
                  <a:pt x="104680" y="476917"/>
                  <a:pt x="97346" y="471773"/>
                </a:cubicBezTo>
                <a:lnTo>
                  <a:pt x="34100" y="535019"/>
                </a:lnTo>
                <a:lnTo>
                  <a:pt x="7144" y="508064"/>
                </a:lnTo>
                <a:lnTo>
                  <a:pt x="70390" y="444818"/>
                </a:lnTo>
                <a:cubicBezTo>
                  <a:pt x="65151" y="437483"/>
                  <a:pt x="60769" y="429673"/>
                  <a:pt x="57436" y="421196"/>
                </a:cubicBezTo>
                <a:cubicBezTo>
                  <a:pt x="56293" y="418433"/>
                  <a:pt x="55245" y="415576"/>
                  <a:pt x="54388" y="412623"/>
                </a:cubicBezTo>
                <a:cubicBezTo>
                  <a:pt x="51054" y="401860"/>
                  <a:pt x="49244" y="390430"/>
                  <a:pt x="49244" y="378619"/>
                </a:cubicBezTo>
                <a:cubicBezTo>
                  <a:pt x="49244" y="366808"/>
                  <a:pt x="51054" y="355378"/>
                  <a:pt x="54388" y="344615"/>
                </a:cubicBezTo>
                <a:cubicBezTo>
                  <a:pt x="58865" y="330327"/>
                  <a:pt x="66008" y="317183"/>
                  <a:pt x="75343" y="305943"/>
                </a:cubicBezTo>
                <a:cubicBezTo>
                  <a:pt x="80010" y="300323"/>
                  <a:pt x="85154" y="295085"/>
                  <a:pt x="90869" y="290417"/>
                </a:cubicBezTo>
                <a:cubicBezTo>
                  <a:pt x="96488" y="285750"/>
                  <a:pt x="102584" y="281654"/>
                  <a:pt x="109061" y="278130"/>
                </a:cubicBezTo>
                <a:cubicBezTo>
                  <a:pt x="115538" y="274606"/>
                  <a:pt x="122396" y="271653"/>
                  <a:pt x="129540" y="269462"/>
                </a:cubicBezTo>
                <a:cubicBezTo>
                  <a:pt x="134398" y="267938"/>
                  <a:pt x="139351" y="266891"/>
                  <a:pt x="144494" y="266033"/>
                </a:cubicBezTo>
                <a:lnTo>
                  <a:pt x="144494" y="7144"/>
                </a:lnTo>
                <a:lnTo>
                  <a:pt x="487394" y="7144"/>
                </a:lnTo>
                <a:close/>
                <a:moveTo>
                  <a:pt x="200406" y="445294"/>
                </a:moveTo>
                <a:cubicBezTo>
                  <a:pt x="215551" y="436912"/>
                  <a:pt x="227552" y="423386"/>
                  <a:pt x="234220" y="407194"/>
                </a:cubicBezTo>
                <a:cubicBezTo>
                  <a:pt x="237839" y="398336"/>
                  <a:pt x="239840" y="388715"/>
                  <a:pt x="239840" y="378619"/>
                </a:cubicBezTo>
                <a:cubicBezTo>
                  <a:pt x="239840" y="343186"/>
                  <a:pt x="215456" y="313373"/>
                  <a:pt x="182690" y="304895"/>
                </a:cubicBezTo>
                <a:cubicBezTo>
                  <a:pt x="176594" y="303276"/>
                  <a:pt x="170212" y="302419"/>
                  <a:pt x="163640" y="302419"/>
                </a:cubicBezTo>
                <a:cubicBezTo>
                  <a:pt x="157067" y="302419"/>
                  <a:pt x="150686" y="303371"/>
                  <a:pt x="144590" y="304895"/>
                </a:cubicBezTo>
                <a:cubicBezTo>
                  <a:pt x="111823" y="313373"/>
                  <a:pt x="87440" y="343186"/>
                  <a:pt x="87440" y="378619"/>
                </a:cubicBezTo>
                <a:cubicBezTo>
                  <a:pt x="87440" y="420624"/>
                  <a:pt x="121634" y="454819"/>
                  <a:pt x="163640" y="454819"/>
                </a:cubicBezTo>
                <a:cubicBezTo>
                  <a:pt x="176975" y="454819"/>
                  <a:pt x="189452" y="451390"/>
                  <a:pt x="200406" y="445294"/>
                </a:cubicBezTo>
                <a:close/>
                <a:moveTo>
                  <a:pt x="277844" y="378619"/>
                </a:moveTo>
                <a:cubicBezTo>
                  <a:pt x="277844" y="388525"/>
                  <a:pt x="276415" y="398050"/>
                  <a:pt x="274130" y="407194"/>
                </a:cubicBezTo>
                <a:lnTo>
                  <a:pt x="334994" y="407194"/>
                </a:lnTo>
                <a:lnTo>
                  <a:pt x="334994" y="292894"/>
                </a:lnTo>
                <a:lnTo>
                  <a:pt x="449294" y="292894"/>
                </a:lnTo>
                <a:lnTo>
                  <a:pt x="449294" y="45244"/>
                </a:lnTo>
                <a:lnTo>
                  <a:pt x="182594" y="45244"/>
                </a:lnTo>
                <a:lnTo>
                  <a:pt x="182594" y="266033"/>
                </a:lnTo>
                <a:cubicBezTo>
                  <a:pt x="236696" y="275177"/>
                  <a:pt x="277844" y="322040"/>
                  <a:pt x="277844" y="378619"/>
                </a:cubicBezTo>
                <a:close/>
                <a:moveTo>
                  <a:pt x="433578" y="330994"/>
                </a:moveTo>
                <a:lnTo>
                  <a:pt x="373190" y="330994"/>
                </a:lnTo>
                <a:lnTo>
                  <a:pt x="373190" y="391382"/>
                </a:lnTo>
                <a:lnTo>
                  <a:pt x="433578" y="330994"/>
                </a:ln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0" name="Google Shape;775;p5">
            <a:extLst>
              <a:ext uri="{FF2B5EF4-FFF2-40B4-BE49-F238E27FC236}">
                <a16:creationId xmlns:a16="http://schemas.microsoft.com/office/drawing/2014/main" id="{9DFC499D-932E-9E30-CD4B-D0B928B6E7D2}"/>
              </a:ext>
            </a:extLst>
          </p:cNvPr>
          <p:cNvSpPr/>
          <p:nvPr/>
        </p:nvSpPr>
        <p:spPr>
          <a:xfrm>
            <a:off x="8375092" y="2267745"/>
            <a:ext cx="335032" cy="367878"/>
          </a:xfrm>
          <a:custGeom>
            <a:avLst/>
            <a:gdLst/>
            <a:ahLst/>
            <a:cxnLst/>
            <a:rect l="l" t="t" r="r" b="b"/>
            <a:pathLst>
              <a:path w="485775" h="533400" extrusionOk="0">
                <a:moveTo>
                  <a:pt x="384048" y="121444"/>
                </a:moveTo>
                <a:lnTo>
                  <a:pt x="220790" y="121444"/>
                </a:lnTo>
                <a:lnTo>
                  <a:pt x="220790" y="83344"/>
                </a:lnTo>
                <a:lnTo>
                  <a:pt x="384048" y="83344"/>
                </a:lnTo>
                <a:lnTo>
                  <a:pt x="384048" y="121444"/>
                </a:lnTo>
                <a:close/>
                <a:moveTo>
                  <a:pt x="411194" y="150019"/>
                </a:moveTo>
                <a:lnTo>
                  <a:pt x="220694" y="150019"/>
                </a:lnTo>
                <a:lnTo>
                  <a:pt x="220694" y="188119"/>
                </a:lnTo>
                <a:lnTo>
                  <a:pt x="411194" y="188119"/>
                </a:lnTo>
                <a:lnTo>
                  <a:pt x="411194" y="150019"/>
                </a:lnTo>
                <a:close/>
                <a:moveTo>
                  <a:pt x="487394" y="7144"/>
                </a:moveTo>
                <a:lnTo>
                  <a:pt x="487394" y="330994"/>
                </a:lnTo>
                <a:lnTo>
                  <a:pt x="373094" y="445294"/>
                </a:lnTo>
                <a:lnTo>
                  <a:pt x="256223" y="445294"/>
                </a:lnTo>
                <a:cubicBezTo>
                  <a:pt x="254794" y="447294"/>
                  <a:pt x="253270" y="449390"/>
                  <a:pt x="251746" y="451295"/>
                </a:cubicBezTo>
                <a:cubicBezTo>
                  <a:pt x="247079" y="456914"/>
                  <a:pt x="241935" y="462153"/>
                  <a:pt x="236220" y="466820"/>
                </a:cubicBezTo>
                <a:cubicBezTo>
                  <a:pt x="224885" y="476155"/>
                  <a:pt x="211836" y="483299"/>
                  <a:pt x="197548" y="487775"/>
                </a:cubicBezTo>
                <a:cubicBezTo>
                  <a:pt x="186785" y="491109"/>
                  <a:pt x="175355" y="492919"/>
                  <a:pt x="163544" y="492919"/>
                </a:cubicBezTo>
                <a:cubicBezTo>
                  <a:pt x="151733" y="492919"/>
                  <a:pt x="140303" y="491109"/>
                  <a:pt x="129540" y="487775"/>
                </a:cubicBezTo>
                <a:cubicBezTo>
                  <a:pt x="126587" y="486823"/>
                  <a:pt x="123730" y="485870"/>
                  <a:pt x="120968" y="484727"/>
                </a:cubicBezTo>
                <a:cubicBezTo>
                  <a:pt x="112586" y="481298"/>
                  <a:pt x="104680" y="476917"/>
                  <a:pt x="97346" y="471773"/>
                </a:cubicBezTo>
                <a:lnTo>
                  <a:pt x="34100" y="535019"/>
                </a:lnTo>
                <a:lnTo>
                  <a:pt x="7144" y="508064"/>
                </a:lnTo>
                <a:lnTo>
                  <a:pt x="70390" y="444818"/>
                </a:lnTo>
                <a:cubicBezTo>
                  <a:pt x="65151" y="437483"/>
                  <a:pt x="60769" y="429673"/>
                  <a:pt x="57436" y="421196"/>
                </a:cubicBezTo>
                <a:cubicBezTo>
                  <a:pt x="56293" y="418433"/>
                  <a:pt x="55245" y="415576"/>
                  <a:pt x="54388" y="412623"/>
                </a:cubicBezTo>
                <a:cubicBezTo>
                  <a:pt x="51054" y="401860"/>
                  <a:pt x="49244" y="390430"/>
                  <a:pt x="49244" y="378619"/>
                </a:cubicBezTo>
                <a:cubicBezTo>
                  <a:pt x="49244" y="366808"/>
                  <a:pt x="51054" y="355378"/>
                  <a:pt x="54388" y="344615"/>
                </a:cubicBezTo>
                <a:cubicBezTo>
                  <a:pt x="58865" y="330327"/>
                  <a:pt x="66008" y="317183"/>
                  <a:pt x="75343" y="305943"/>
                </a:cubicBezTo>
                <a:cubicBezTo>
                  <a:pt x="80010" y="300323"/>
                  <a:pt x="85154" y="295085"/>
                  <a:pt x="90869" y="290417"/>
                </a:cubicBezTo>
                <a:cubicBezTo>
                  <a:pt x="96488" y="285750"/>
                  <a:pt x="102584" y="281654"/>
                  <a:pt x="109061" y="278130"/>
                </a:cubicBezTo>
                <a:cubicBezTo>
                  <a:pt x="115538" y="274606"/>
                  <a:pt x="122396" y="271653"/>
                  <a:pt x="129540" y="269462"/>
                </a:cubicBezTo>
                <a:cubicBezTo>
                  <a:pt x="134398" y="267938"/>
                  <a:pt x="139351" y="266891"/>
                  <a:pt x="144494" y="266033"/>
                </a:cubicBezTo>
                <a:lnTo>
                  <a:pt x="144494" y="7144"/>
                </a:lnTo>
                <a:lnTo>
                  <a:pt x="487394" y="7144"/>
                </a:lnTo>
                <a:close/>
                <a:moveTo>
                  <a:pt x="200406" y="445294"/>
                </a:moveTo>
                <a:cubicBezTo>
                  <a:pt x="215551" y="436912"/>
                  <a:pt x="227552" y="423386"/>
                  <a:pt x="234220" y="407194"/>
                </a:cubicBezTo>
                <a:cubicBezTo>
                  <a:pt x="237839" y="398336"/>
                  <a:pt x="239840" y="388715"/>
                  <a:pt x="239840" y="378619"/>
                </a:cubicBezTo>
                <a:cubicBezTo>
                  <a:pt x="239840" y="343186"/>
                  <a:pt x="215456" y="313373"/>
                  <a:pt x="182690" y="304895"/>
                </a:cubicBezTo>
                <a:cubicBezTo>
                  <a:pt x="176594" y="303276"/>
                  <a:pt x="170212" y="302419"/>
                  <a:pt x="163640" y="302419"/>
                </a:cubicBezTo>
                <a:cubicBezTo>
                  <a:pt x="157067" y="302419"/>
                  <a:pt x="150686" y="303371"/>
                  <a:pt x="144590" y="304895"/>
                </a:cubicBezTo>
                <a:cubicBezTo>
                  <a:pt x="111823" y="313373"/>
                  <a:pt x="87440" y="343186"/>
                  <a:pt x="87440" y="378619"/>
                </a:cubicBezTo>
                <a:cubicBezTo>
                  <a:pt x="87440" y="420624"/>
                  <a:pt x="121634" y="454819"/>
                  <a:pt x="163640" y="454819"/>
                </a:cubicBezTo>
                <a:cubicBezTo>
                  <a:pt x="176975" y="454819"/>
                  <a:pt x="189452" y="451390"/>
                  <a:pt x="200406" y="445294"/>
                </a:cubicBezTo>
                <a:close/>
                <a:moveTo>
                  <a:pt x="277844" y="378619"/>
                </a:moveTo>
                <a:cubicBezTo>
                  <a:pt x="277844" y="388525"/>
                  <a:pt x="276415" y="398050"/>
                  <a:pt x="274130" y="407194"/>
                </a:cubicBezTo>
                <a:lnTo>
                  <a:pt x="334994" y="407194"/>
                </a:lnTo>
                <a:lnTo>
                  <a:pt x="334994" y="292894"/>
                </a:lnTo>
                <a:lnTo>
                  <a:pt x="449294" y="292894"/>
                </a:lnTo>
                <a:lnTo>
                  <a:pt x="449294" y="45244"/>
                </a:lnTo>
                <a:lnTo>
                  <a:pt x="182594" y="45244"/>
                </a:lnTo>
                <a:lnTo>
                  <a:pt x="182594" y="266033"/>
                </a:lnTo>
                <a:cubicBezTo>
                  <a:pt x="236696" y="275177"/>
                  <a:pt x="277844" y="322040"/>
                  <a:pt x="277844" y="378619"/>
                </a:cubicBezTo>
                <a:close/>
                <a:moveTo>
                  <a:pt x="433578" y="330994"/>
                </a:moveTo>
                <a:lnTo>
                  <a:pt x="373190" y="330994"/>
                </a:lnTo>
                <a:lnTo>
                  <a:pt x="373190" y="391382"/>
                </a:lnTo>
                <a:lnTo>
                  <a:pt x="433578" y="330994"/>
                </a:ln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Tree>
    <p:extLst>
      <p:ext uri="{BB962C8B-B14F-4D97-AF65-F5344CB8AC3E}">
        <p14:creationId xmlns:p14="http://schemas.microsoft.com/office/powerpoint/2010/main" val="401311930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AED2D7F-5453-60A9-6CF7-3A2503FAB5C8}"/>
              </a:ext>
            </a:extLst>
          </p:cNvPr>
          <p:cNvSpPr/>
          <p:nvPr/>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3">
            <a:extLst>
              <a:ext uri="{FF2B5EF4-FFF2-40B4-BE49-F238E27FC236}">
                <a16:creationId xmlns:a16="http://schemas.microsoft.com/office/drawing/2014/main" id="{5A22472E-6269-85F8-90BC-36FD0B98E5B4}"/>
              </a:ext>
            </a:extLst>
          </p:cNvPr>
          <p:cNvSpPr>
            <a:spLocks noGrp="1"/>
          </p:cNvSpPr>
          <p:nvPr>
            <p:ph type="title"/>
          </p:nvPr>
        </p:nvSpPr>
        <p:spPr>
          <a:xfrm>
            <a:off x="457199" y="361950"/>
            <a:ext cx="11274552" cy="451231"/>
          </a:xfrm>
        </p:spPr>
        <p:txBody>
          <a:bodyPr/>
          <a:lstStyle/>
          <a:p>
            <a:r>
              <a:rPr lang="en-US" sz="4800" dirty="0">
                <a:solidFill>
                  <a:schemeClr val="accent4"/>
                </a:solidFill>
              </a:rPr>
              <a:t>Connect With Us</a:t>
            </a:r>
          </a:p>
        </p:txBody>
      </p:sp>
      <p:sp>
        <p:nvSpPr>
          <p:cNvPr id="6" name="object 12">
            <a:extLst>
              <a:ext uri="{FF2B5EF4-FFF2-40B4-BE49-F238E27FC236}">
                <a16:creationId xmlns:a16="http://schemas.microsoft.com/office/drawing/2014/main" id="{EA59E9B9-BD1B-32AD-E324-617F98AB118E}"/>
              </a:ext>
            </a:extLst>
          </p:cNvPr>
          <p:cNvSpPr txBox="1"/>
          <p:nvPr/>
        </p:nvSpPr>
        <p:spPr>
          <a:xfrm>
            <a:off x="457199" y="1306058"/>
            <a:ext cx="6615953" cy="1461892"/>
          </a:xfrm>
          <a:prstGeom prst="rect">
            <a:avLst/>
          </a:prstGeom>
        </p:spPr>
        <p:txBody>
          <a:bodyPr vert="horz" wrap="square" lIns="0" tIns="6494" rIns="0" bIns="0" rtlCol="0">
            <a:spAutoFit/>
          </a:bodyPr>
          <a:lstStyle/>
          <a:p>
            <a:pPr marL="6495" marR="2598">
              <a:lnSpc>
                <a:spcPct val="113100"/>
              </a:lnSpc>
              <a:spcBef>
                <a:spcPts val="51"/>
              </a:spcBef>
            </a:pPr>
            <a:r>
              <a:rPr lang="en-US" sz="1600" dirty="0">
                <a:solidFill>
                  <a:srgbClr val="FFFFFF"/>
                </a:solidFill>
                <a:latin typeface="Arial" panose="020B0604020202020204" pitchFamily="34" charset="0"/>
                <a:cs typeface="Arial" panose="020B0604020202020204" pitchFamily="34" charset="0"/>
              </a:rPr>
              <a:t>Get</a:t>
            </a:r>
            <a:r>
              <a:rPr lang="en-US" sz="1600" spc="5" dirty="0">
                <a:solidFill>
                  <a:srgbClr val="FFFFFF"/>
                </a:solidFill>
                <a:latin typeface="Arial" panose="020B0604020202020204" pitchFamily="34" charset="0"/>
                <a:cs typeface="Arial" panose="020B0604020202020204" pitchFamily="34" charset="0"/>
              </a:rPr>
              <a:t> </a:t>
            </a:r>
            <a:r>
              <a:rPr lang="en-US" sz="1600" dirty="0">
                <a:solidFill>
                  <a:srgbClr val="FFFFFF"/>
                </a:solidFill>
                <a:latin typeface="Arial" panose="020B0604020202020204" pitchFamily="34" charset="0"/>
                <a:cs typeface="Arial" panose="020B0604020202020204" pitchFamily="34" charset="0"/>
              </a:rPr>
              <a:t>actionable,</a:t>
            </a:r>
            <a:r>
              <a:rPr lang="en-US" sz="1600" spc="8" dirty="0">
                <a:solidFill>
                  <a:srgbClr val="FFFFFF"/>
                </a:solidFill>
                <a:latin typeface="Arial" panose="020B0604020202020204" pitchFamily="34" charset="0"/>
                <a:cs typeface="Arial" panose="020B0604020202020204" pitchFamily="34" charset="0"/>
              </a:rPr>
              <a:t> </a:t>
            </a:r>
            <a:r>
              <a:rPr lang="en-US" sz="1600" dirty="0">
                <a:solidFill>
                  <a:srgbClr val="FFFFFF"/>
                </a:solidFill>
                <a:latin typeface="Arial" panose="020B0604020202020204" pitchFamily="34" charset="0"/>
                <a:cs typeface="Arial" panose="020B0604020202020204" pitchFamily="34" charset="0"/>
              </a:rPr>
              <a:t>objective</a:t>
            </a:r>
            <a:r>
              <a:rPr lang="en-US" sz="1600" spc="5" dirty="0">
                <a:solidFill>
                  <a:srgbClr val="FFFFFF"/>
                </a:solidFill>
                <a:latin typeface="Arial" panose="020B0604020202020204" pitchFamily="34" charset="0"/>
                <a:cs typeface="Arial" panose="020B0604020202020204" pitchFamily="34" charset="0"/>
              </a:rPr>
              <a:t> </a:t>
            </a:r>
            <a:r>
              <a:rPr lang="en-US" sz="1600" dirty="0">
                <a:solidFill>
                  <a:srgbClr val="FFFFFF"/>
                </a:solidFill>
                <a:latin typeface="Arial" panose="020B0604020202020204" pitchFamily="34" charset="0"/>
                <a:cs typeface="Arial" panose="020B0604020202020204" pitchFamily="34" charset="0"/>
              </a:rPr>
              <a:t>insight</a:t>
            </a:r>
            <a:r>
              <a:rPr lang="en-US" sz="1600" spc="8" dirty="0">
                <a:solidFill>
                  <a:srgbClr val="FFFFFF"/>
                </a:solidFill>
                <a:latin typeface="Arial" panose="020B0604020202020204" pitchFamily="34" charset="0"/>
                <a:cs typeface="Arial" panose="020B0604020202020204" pitchFamily="34" charset="0"/>
              </a:rPr>
              <a:t> </a:t>
            </a:r>
            <a:r>
              <a:rPr lang="en-US" sz="1600" dirty="0">
                <a:solidFill>
                  <a:srgbClr val="FFFFFF"/>
                </a:solidFill>
                <a:latin typeface="Arial" panose="020B0604020202020204" pitchFamily="34" charset="0"/>
                <a:cs typeface="Arial" panose="020B0604020202020204" pitchFamily="34" charset="0"/>
              </a:rPr>
              <a:t>to</a:t>
            </a:r>
            <a:r>
              <a:rPr lang="en-US" sz="1600" spc="5" dirty="0">
                <a:solidFill>
                  <a:srgbClr val="FFFFFF"/>
                </a:solidFill>
                <a:latin typeface="Arial" panose="020B0604020202020204" pitchFamily="34" charset="0"/>
                <a:cs typeface="Arial" panose="020B0604020202020204" pitchFamily="34" charset="0"/>
              </a:rPr>
              <a:t> </a:t>
            </a:r>
            <a:r>
              <a:rPr lang="en-US" sz="1600" dirty="0">
                <a:solidFill>
                  <a:srgbClr val="FFFFFF"/>
                </a:solidFill>
                <a:latin typeface="Arial" panose="020B0604020202020204" pitchFamily="34" charset="0"/>
                <a:cs typeface="Arial" panose="020B0604020202020204" pitchFamily="34" charset="0"/>
              </a:rPr>
              <a:t>deliver</a:t>
            </a:r>
            <a:r>
              <a:rPr lang="en-US" sz="1600" spc="8" dirty="0">
                <a:solidFill>
                  <a:srgbClr val="FFFFFF"/>
                </a:solidFill>
                <a:latin typeface="Arial" panose="020B0604020202020204" pitchFamily="34" charset="0"/>
                <a:cs typeface="Arial" panose="020B0604020202020204" pitchFamily="34" charset="0"/>
              </a:rPr>
              <a:t> </a:t>
            </a:r>
            <a:r>
              <a:rPr lang="en-US" sz="1600" dirty="0">
                <a:solidFill>
                  <a:srgbClr val="FFFFFF"/>
                </a:solidFill>
                <a:latin typeface="Arial" panose="020B0604020202020204" pitchFamily="34" charset="0"/>
                <a:cs typeface="Arial" panose="020B0604020202020204" pitchFamily="34" charset="0"/>
              </a:rPr>
              <a:t>on</a:t>
            </a:r>
            <a:r>
              <a:rPr lang="en-US" sz="1600" spc="5" dirty="0">
                <a:solidFill>
                  <a:srgbClr val="FFFFFF"/>
                </a:solidFill>
                <a:latin typeface="Arial" panose="020B0604020202020204" pitchFamily="34" charset="0"/>
                <a:cs typeface="Arial" panose="020B0604020202020204" pitchFamily="34" charset="0"/>
              </a:rPr>
              <a:t> </a:t>
            </a:r>
            <a:r>
              <a:rPr lang="en-US" sz="1600" dirty="0">
                <a:solidFill>
                  <a:srgbClr val="FFFFFF"/>
                </a:solidFill>
                <a:latin typeface="Arial" panose="020B0604020202020204" pitchFamily="34" charset="0"/>
                <a:cs typeface="Arial" panose="020B0604020202020204" pitchFamily="34" charset="0"/>
              </a:rPr>
              <a:t>your</a:t>
            </a:r>
            <a:r>
              <a:rPr lang="en-US" sz="1600" spc="8" dirty="0">
                <a:solidFill>
                  <a:srgbClr val="FFFFFF"/>
                </a:solidFill>
                <a:latin typeface="Arial" panose="020B0604020202020204" pitchFamily="34" charset="0"/>
                <a:cs typeface="Arial" panose="020B0604020202020204" pitchFamily="34" charset="0"/>
              </a:rPr>
              <a:t> </a:t>
            </a:r>
            <a:r>
              <a:rPr lang="en-US" sz="1600" dirty="0">
                <a:solidFill>
                  <a:srgbClr val="FFFFFF"/>
                </a:solidFill>
                <a:latin typeface="Arial" panose="020B0604020202020204" pitchFamily="34" charset="0"/>
                <a:cs typeface="Arial" panose="020B0604020202020204" pitchFamily="34" charset="0"/>
              </a:rPr>
              <a:t>mission-</a:t>
            </a:r>
            <a:r>
              <a:rPr lang="en-US" sz="1600" spc="-5" dirty="0">
                <a:solidFill>
                  <a:srgbClr val="FFFFFF"/>
                </a:solidFill>
                <a:latin typeface="Arial" panose="020B0604020202020204" pitchFamily="34" charset="0"/>
                <a:cs typeface="Arial" panose="020B0604020202020204" pitchFamily="34" charset="0"/>
              </a:rPr>
              <a:t>critical </a:t>
            </a:r>
            <a:r>
              <a:rPr lang="en-US" sz="1600" dirty="0">
                <a:solidFill>
                  <a:srgbClr val="FFFFFF"/>
                </a:solidFill>
                <a:latin typeface="Arial" panose="020B0604020202020204" pitchFamily="34" charset="0"/>
                <a:cs typeface="Arial" panose="020B0604020202020204" pitchFamily="34" charset="0"/>
              </a:rPr>
              <a:t>priorities.</a:t>
            </a:r>
            <a:r>
              <a:rPr lang="en-US" sz="1600" spc="-3" dirty="0">
                <a:solidFill>
                  <a:srgbClr val="FFFFFF"/>
                </a:solidFill>
                <a:latin typeface="Arial" panose="020B0604020202020204" pitchFamily="34" charset="0"/>
                <a:cs typeface="Arial" panose="020B0604020202020204" pitchFamily="34" charset="0"/>
              </a:rPr>
              <a:t> </a:t>
            </a:r>
            <a:r>
              <a:rPr lang="en-US" sz="1600" dirty="0">
                <a:solidFill>
                  <a:srgbClr val="FFFFFF"/>
                </a:solidFill>
                <a:latin typeface="Arial" panose="020B0604020202020204" pitchFamily="34" charset="0"/>
                <a:cs typeface="Arial" panose="020B0604020202020204" pitchFamily="34" charset="0"/>
              </a:rPr>
              <a:t>Our</a:t>
            </a:r>
            <a:r>
              <a:rPr lang="en-US" sz="1600" spc="5" dirty="0">
                <a:solidFill>
                  <a:srgbClr val="FFFFFF"/>
                </a:solidFill>
                <a:latin typeface="Arial" panose="020B0604020202020204" pitchFamily="34" charset="0"/>
                <a:cs typeface="Arial" panose="020B0604020202020204" pitchFamily="34" charset="0"/>
              </a:rPr>
              <a:t> </a:t>
            </a:r>
            <a:r>
              <a:rPr lang="en-US" sz="1600" dirty="0">
                <a:solidFill>
                  <a:srgbClr val="FFFFFF"/>
                </a:solidFill>
                <a:latin typeface="Arial" panose="020B0604020202020204" pitchFamily="34" charset="0"/>
                <a:cs typeface="Arial" panose="020B0604020202020204" pitchFamily="34" charset="0"/>
              </a:rPr>
              <a:t>expert</a:t>
            </a:r>
            <a:r>
              <a:rPr lang="en-US" sz="1600" spc="3" dirty="0">
                <a:solidFill>
                  <a:srgbClr val="FFFFFF"/>
                </a:solidFill>
                <a:latin typeface="Arial" panose="020B0604020202020204" pitchFamily="34" charset="0"/>
                <a:cs typeface="Arial" panose="020B0604020202020204" pitchFamily="34" charset="0"/>
              </a:rPr>
              <a:t> </a:t>
            </a:r>
            <a:r>
              <a:rPr lang="en-US" sz="1600" dirty="0">
                <a:solidFill>
                  <a:srgbClr val="FFFFFF"/>
                </a:solidFill>
                <a:latin typeface="Arial" panose="020B0604020202020204" pitchFamily="34" charset="0"/>
                <a:cs typeface="Arial" panose="020B0604020202020204" pitchFamily="34" charset="0"/>
              </a:rPr>
              <a:t>guidance</a:t>
            </a:r>
            <a:r>
              <a:rPr lang="en-US" sz="1600" spc="5" dirty="0">
                <a:solidFill>
                  <a:srgbClr val="FFFFFF"/>
                </a:solidFill>
                <a:latin typeface="Arial" panose="020B0604020202020204" pitchFamily="34" charset="0"/>
                <a:cs typeface="Arial" panose="020B0604020202020204" pitchFamily="34" charset="0"/>
              </a:rPr>
              <a:t> </a:t>
            </a:r>
            <a:r>
              <a:rPr lang="en-US" sz="1600" dirty="0">
                <a:solidFill>
                  <a:srgbClr val="FFFFFF"/>
                </a:solidFill>
                <a:latin typeface="Arial" panose="020B0604020202020204" pitchFamily="34" charset="0"/>
                <a:cs typeface="Arial" panose="020B0604020202020204" pitchFamily="34" charset="0"/>
              </a:rPr>
              <a:t>and</a:t>
            </a:r>
            <a:r>
              <a:rPr lang="en-US" sz="1600" spc="3" dirty="0">
                <a:solidFill>
                  <a:srgbClr val="FFFFFF"/>
                </a:solidFill>
                <a:latin typeface="Arial" panose="020B0604020202020204" pitchFamily="34" charset="0"/>
                <a:cs typeface="Arial" panose="020B0604020202020204" pitchFamily="34" charset="0"/>
              </a:rPr>
              <a:t> </a:t>
            </a:r>
            <a:r>
              <a:rPr lang="en-US" sz="1600" dirty="0">
                <a:solidFill>
                  <a:srgbClr val="FFFFFF"/>
                </a:solidFill>
                <a:latin typeface="Arial" panose="020B0604020202020204" pitchFamily="34" charset="0"/>
                <a:cs typeface="Arial" panose="020B0604020202020204" pitchFamily="34" charset="0"/>
              </a:rPr>
              <a:t>tools</a:t>
            </a:r>
            <a:r>
              <a:rPr lang="en-US" sz="1600" spc="5" dirty="0">
                <a:solidFill>
                  <a:srgbClr val="FFFFFF"/>
                </a:solidFill>
                <a:latin typeface="Arial" panose="020B0604020202020204" pitchFamily="34" charset="0"/>
                <a:cs typeface="Arial" panose="020B0604020202020204" pitchFamily="34" charset="0"/>
              </a:rPr>
              <a:t> </a:t>
            </a:r>
            <a:r>
              <a:rPr lang="en-US" sz="1600" dirty="0">
                <a:solidFill>
                  <a:srgbClr val="FFFFFF"/>
                </a:solidFill>
                <a:latin typeface="Arial" panose="020B0604020202020204" pitchFamily="34" charset="0"/>
                <a:cs typeface="Arial" panose="020B0604020202020204" pitchFamily="34" charset="0"/>
              </a:rPr>
              <a:t>enable</a:t>
            </a:r>
            <a:r>
              <a:rPr lang="en-US" sz="1600" spc="3" dirty="0">
                <a:solidFill>
                  <a:srgbClr val="FFFFFF"/>
                </a:solidFill>
                <a:latin typeface="Arial" panose="020B0604020202020204" pitchFamily="34" charset="0"/>
                <a:cs typeface="Arial" panose="020B0604020202020204" pitchFamily="34" charset="0"/>
              </a:rPr>
              <a:t> </a:t>
            </a:r>
            <a:r>
              <a:rPr lang="en-US" sz="1600" dirty="0">
                <a:solidFill>
                  <a:srgbClr val="FFFFFF"/>
                </a:solidFill>
                <a:latin typeface="Arial" panose="020B0604020202020204" pitchFamily="34" charset="0"/>
                <a:cs typeface="Arial" panose="020B0604020202020204" pitchFamily="34" charset="0"/>
              </a:rPr>
              <a:t>faster,</a:t>
            </a:r>
            <a:r>
              <a:rPr lang="en-US" sz="1600" spc="5" dirty="0">
                <a:solidFill>
                  <a:srgbClr val="FFFFFF"/>
                </a:solidFill>
                <a:latin typeface="Arial" panose="020B0604020202020204" pitchFamily="34" charset="0"/>
                <a:cs typeface="Arial" panose="020B0604020202020204" pitchFamily="34" charset="0"/>
              </a:rPr>
              <a:t> </a:t>
            </a:r>
            <a:r>
              <a:rPr lang="en-US" sz="1600" spc="-5" dirty="0">
                <a:solidFill>
                  <a:srgbClr val="FFFFFF"/>
                </a:solidFill>
                <a:latin typeface="Arial" panose="020B0604020202020204" pitchFamily="34" charset="0"/>
                <a:cs typeface="Arial" panose="020B0604020202020204" pitchFamily="34" charset="0"/>
              </a:rPr>
              <a:t>smarter decisions</a:t>
            </a:r>
            <a:r>
              <a:rPr lang="en-US" sz="1600" spc="-15" dirty="0">
                <a:solidFill>
                  <a:srgbClr val="FFFFFF"/>
                </a:solidFill>
                <a:latin typeface="Arial" panose="020B0604020202020204" pitchFamily="34" charset="0"/>
                <a:cs typeface="Arial" panose="020B0604020202020204" pitchFamily="34" charset="0"/>
              </a:rPr>
              <a:t> </a:t>
            </a:r>
            <a:r>
              <a:rPr lang="en-US" sz="1600" dirty="0">
                <a:solidFill>
                  <a:srgbClr val="FFFFFF"/>
                </a:solidFill>
                <a:latin typeface="Arial" panose="020B0604020202020204" pitchFamily="34" charset="0"/>
                <a:cs typeface="Arial" panose="020B0604020202020204" pitchFamily="34" charset="0"/>
              </a:rPr>
              <a:t>and</a:t>
            </a:r>
            <a:r>
              <a:rPr lang="en-US" sz="1600" spc="-13" dirty="0">
                <a:solidFill>
                  <a:srgbClr val="FFFFFF"/>
                </a:solidFill>
                <a:latin typeface="Arial" panose="020B0604020202020204" pitchFamily="34" charset="0"/>
                <a:cs typeface="Arial" panose="020B0604020202020204" pitchFamily="34" charset="0"/>
              </a:rPr>
              <a:t> </a:t>
            </a:r>
            <a:r>
              <a:rPr lang="en-US" sz="1600" spc="-5" dirty="0">
                <a:solidFill>
                  <a:srgbClr val="FFFFFF"/>
                </a:solidFill>
                <a:latin typeface="Arial" panose="020B0604020202020204" pitchFamily="34" charset="0"/>
                <a:cs typeface="Arial" panose="020B0604020202020204" pitchFamily="34" charset="0"/>
              </a:rPr>
              <a:t>stronger</a:t>
            </a:r>
            <a:r>
              <a:rPr lang="en-US" sz="1600" spc="-13" dirty="0">
                <a:solidFill>
                  <a:srgbClr val="FFFFFF"/>
                </a:solidFill>
                <a:latin typeface="Arial" panose="020B0604020202020204" pitchFamily="34" charset="0"/>
                <a:cs typeface="Arial" panose="020B0604020202020204" pitchFamily="34" charset="0"/>
              </a:rPr>
              <a:t> </a:t>
            </a:r>
            <a:r>
              <a:rPr lang="en-US" sz="1600" spc="-5" dirty="0">
                <a:solidFill>
                  <a:srgbClr val="FFFFFF"/>
                </a:solidFill>
                <a:latin typeface="Arial" panose="020B0604020202020204" pitchFamily="34" charset="0"/>
                <a:cs typeface="Arial" panose="020B0604020202020204" pitchFamily="34" charset="0"/>
              </a:rPr>
              <a:t>performance.</a:t>
            </a:r>
            <a:r>
              <a:rPr lang="en-US" sz="1600" spc="-13" dirty="0">
                <a:solidFill>
                  <a:srgbClr val="FFFFFF"/>
                </a:solidFill>
                <a:latin typeface="Arial" panose="020B0604020202020204" pitchFamily="34" charset="0"/>
                <a:cs typeface="Arial" panose="020B0604020202020204" pitchFamily="34" charset="0"/>
              </a:rPr>
              <a:t> </a:t>
            </a:r>
            <a:r>
              <a:rPr lang="en-US" sz="1600" dirty="0">
                <a:solidFill>
                  <a:srgbClr val="FFFFFF"/>
                </a:solidFill>
                <a:latin typeface="Arial" panose="020B0604020202020204" pitchFamily="34" charset="0"/>
                <a:cs typeface="Arial" panose="020B0604020202020204" pitchFamily="34" charset="0"/>
              </a:rPr>
              <a:t>Contact</a:t>
            </a:r>
            <a:r>
              <a:rPr lang="en-US" sz="1600" spc="-13" dirty="0">
                <a:solidFill>
                  <a:srgbClr val="FFFFFF"/>
                </a:solidFill>
                <a:latin typeface="Arial" panose="020B0604020202020204" pitchFamily="34" charset="0"/>
                <a:cs typeface="Arial" panose="020B0604020202020204" pitchFamily="34" charset="0"/>
              </a:rPr>
              <a:t> </a:t>
            </a:r>
            <a:r>
              <a:rPr lang="en-US" sz="1600" dirty="0">
                <a:solidFill>
                  <a:srgbClr val="FFFFFF"/>
                </a:solidFill>
                <a:latin typeface="Arial" panose="020B0604020202020204" pitchFamily="34" charset="0"/>
                <a:cs typeface="Arial" panose="020B0604020202020204" pitchFamily="34" charset="0"/>
              </a:rPr>
              <a:t>us</a:t>
            </a:r>
            <a:r>
              <a:rPr lang="en-US" sz="1600" spc="-13" dirty="0">
                <a:solidFill>
                  <a:srgbClr val="FFFFFF"/>
                </a:solidFill>
                <a:latin typeface="Arial" panose="020B0604020202020204" pitchFamily="34" charset="0"/>
                <a:cs typeface="Arial" panose="020B0604020202020204" pitchFamily="34" charset="0"/>
              </a:rPr>
              <a:t> </a:t>
            </a:r>
            <a:r>
              <a:rPr lang="en-US" sz="1600" dirty="0">
                <a:solidFill>
                  <a:srgbClr val="FFFFFF"/>
                </a:solidFill>
                <a:latin typeface="Arial" panose="020B0604020202020204" pitchFamily="34" charset="0"/>
                <a:cs typeface="Arial" panose="020B0604020202020204" pitchFamily="34" charset="0"/>
              </a:rPr>
              <a:t>to</a:t>
            </a:r>
            <a:r>
              <a:rPr lang="en-US" sz="1600" spc="-13" dirty="0">
                <a:solidFill>
                  <a:srgbClr val="FFFFFF"/>
                </a:solidFill>
                <a:latin typeface="Arial" panose="020B0604020202020204" pitchFamily="34" charset="0"/>
                <a:cs typeface="Arial" panose="020B0604020202020204" pitchFamily="34" charset="0"/>
              </a:rPr>
              <a:t> </a:t>
            </a:r>
            <a:r>
              <a:rPr lang="en-US" sz="1600" dirty="0">
                <a:solidFill>
                  <a:srgbClr val="FFFFFF"/>
                </a:solidFill>
                <a:latin typeface="Arial" panose="020B0604020202020204" pitchFamily="34" charset="0"/>
                <a:cs typeface="Arial" panose="020B0604020202020204" pitchFamily="34" charset="0"/>
              </a:rPr>
              <a:t>become</a:t>
            </a:r>
            <a:r>
              <a:rPr lang="en-US" sz="1600" spc="-13" dirty="0">
                <a:solidFill>
                  <a:srgbClr val="FFFFFF"/>
                </a:solidFill>
                <a:latin typeface="Arial" panose="020B0604020202020204" pitchFamily="34" charset="0"/>
                <a:cs typeface="Arial" panose="020B0604020202020204" pitchFamily="34" charset="0"/>
              </a:rPr>
              <a:t> </a:t>
            </a:r>
            <a:r>
              <a:rPr lang="en-US" sz="1600" dirty="0">
                <a:solidFill>
                  <a:srgbClr val="FFFFFF"/>
                </a:solidFill>
                <a:latin typeface="Arial" panose="020B0604020202020204" pitchFamily="34" charset="0"/>
                <a:cs typeface="Arial" panose="020B0604020202020204" pitchFamily="34" charset="0"/>
              </a:rPr>
              <a:t>a</a:t>
            </a:r>
            <a:r>
              <a:rPr lang="en-US" sz="1600" spc="-13" dirty="0">
                <a:solidFill>
                  <a:srgbClr val="FFFFFF"/>
                </a:solidFill>
                <a:latin typeface="Arial" panose="020B0604020202020204" pitchFamily="34" charset="0"/>
                <a:cs typeface="Arial" panose="020B0604020202020204" pitchFamily="34" charset="0"/>
              </a:rPr>
              <a:t> </a:t>
            </a:r>
            <a:r>
              <a:rPr lang="en-US" sz="1600" spc="-5" dirty="0">
                <a:solidFill>
                  <a:srgbClr val="FFFFFF"/>
                </a:solidFill>
                <a:latin typeface="Arial" panose="020B0604020202020204" pitchFamily="34" charset="0"/>
                <a:cs typeface="Arial" panose="020B0604020202020204" pitchFamily="34" charset="0"/>
              </a:rPr>
              <a:t>client:</a:t>
            </a:r>
            <a:endParaRPr lang="en-US" sz="1600" dirty="0">
              <a:latin typeface="Arial" panose="020B0604020202020204" pitchFamily="34" charset="0"/>
              <a:cs typeface="Arial" panose="020B0604020202020204" pitchFamily="34" charset="0"/>
            </a:endParaRPr>
          </a:p>
          <a:p>
            <a:pPr marL="6495">
              <a:spcBef>
                <a:spcPts val="521"/>
              </a:spcBef>
            </a:pPr>
            <a:r>
              <a:rPr lang="en-US" sz="1600" b="1" dirty="0">
                <a:solidFill>
                  <a:srgbClr val="FFFFFF"/>
                </a:solidFill>
                <a:latin typeface="Arial" panose="020B0604020202020204" pitchFamily="34" charset="0"/>
                <a:cs typeface="Arial" panose="020B0604020202020204" pitchFamily="34" charset="0"/>
              </a:rPr>
              <a:t>U.S.:</a:t>
            </a:r>
            <a:r>
              <a:rPr lang="en-US" sz="1600" b="1" spc="18" dirty="0">
                <a:solidFill>
                  <a:srgbClr val="FFFFFF"/>
                </a:solidFill>
                <a:latin typeface="Arial" panose="020B0604020202020204" pitchFamily="34" charset="0"/>
                <a:cs typeface="Arial" panose="020B0604020202020204" pitchFamily="34" charset="0"/>
              </a:rPr>
              <a:t> </a:t>
            </a:r>
            <a:r>
              <a:rPr lang="en-US" sz="1600" dirty="0">
                <a:solidFill>
                  <a:srgbClr val="FFFFFF"/>
                </a:solidFill>
                <a:latin typeface="Arial" panose="020B0604020202020204" pitchFamily="34" charset="0"/>
                <a:cs typeface="Arial" panose="020B0604020202020204" pitchFamily="34" charset="0"/>
              </a:rPr>
              <a:t>1</a:t>
            </a:r>
            <a:r>
              <a:rPr lang="en-US" sz="1600" spc="-13" dirty="0">
                <a:solidFill>
                  <a:srgbClr val="FFFFFF"/>
                </a:solidFill>
                <a:latin typeface="Arial" panose="020B0604020202020204" pitchFamily="34" charset="0"/>
                <a:cs typeface="Arial" panose="020B0604020202020204" pitchFamily="34" charset="0"/>
              </a:rPr>
              <a:t> </a:t>
            </a:r>
            <a:r>
              <a:rPr lang="en-US" sz="1600" dirty="0">
                <a:solidFill>
                  <a:srgbClr val="FFFFFF"/>
                </a:solidFill>
                <a:latin typeface="Arial" panose="020B0604020202020204" pitchFamily="34" charset="0"/>
                <a:cs typeface="Arial" panose="020B0604020202020204" pitchFamily="34" charset="0"/>
              </a:rPr>
              <a:t>855</a:t>
            </a:r>
            <a:r>
              <a:rPr lang="en-US" sz="1600" spc="-13" dirty="0">
                <a:solidFill>
                  <a:srgbClr val="FFFFFF"/>
                </a:solidFill>
                <a:latin typeface="Arial" panose="020B0604020202020204" pitchFamily="34" charset="0"/>
                <a:cs typeface="Arial" panose="020B0604020202020204" pitchFamily="34" charset="0"/>
              </a:rPr>
              <a:t> </a:t>
            </a:r>
            <a:r>
              <a:rPr lang="en-US" sz="1600" dirty="0">
                <a:solidFill>
                  <a:srgbClr val="FFFFFF"/>
                </a:solidFill>
                <a:latin typeface="Arial" panose="020B0604020202020204" pitchFamily="34" charset="0"/>
                <a:cs typeface="Arial" panose="020B0604020202020204" pitchFamily="34" charset="0"/>
              </a:rPr>
              <a:t>811</a:t>
            </a:r>
            <a:r>
              <a:rPr lang="en-US" sz="1600" spc="-13" dirty="0">
                <a:solidFill>
                  <a:srgbClr val="FFFFFF"/>
                </a:solidFill>
                <a:latin typeface="Arial" panose="020B0604020202020204" pitchFamily="34" charset="0"/>
                <a:cs typeface="Arial" panose="020B0604020202020204" pitchFamily="34" charset="0"/>
              </a:rPr>
              <a:t> </a:t>
            </a:r>
            <a:r>
              <a:rPr lang="en-US" sz="1600" spc="-10" dirty="0">
                <a:solidFill>
                  <a:srgbClr val="FFFFFF"/>
                </a:solidFill>
                <a:latin typeface="Arial" panose="020B0604020202020204" pitchFamily="34" charset="0"/>
                <a:cs typeface="Arial" panose="020B0604020202020204" pitchFamily="34" charset="0"/>
              </a:rPr>
              <a:t>7593</a:t>
            </a:r>
            <a:endParaRPr lang="en-US" sz="1600" dirty="0">
              <a:latin typeface="Arial" panose="020B0604020202020204" pitchFamily="34" charset="0"/>
              <a:cs typeface="Arial" panose="020B0604020202020204" pitchFamily="34" charset="0"/>
            </a:endParaRPr>
          </a:p>
          <a:p>
            <a:pPr marL="6495">
              <a:spcBef>
                <a:spcPts val="521"/>
              </a:spcBef>
            </a:pPr>
            <a:r>
              <a:rPr lang="en-US" sz="1600" b="1" spc="-5" dirty="0">
                <a:solidFill>
                  <a:srgbClr val="FFFFFF"/>
                </a:solidFill>
                <a:latin typeface="Arial" panose="020B0604020202020204" pitchFamily="34" charset="0"/>
                <a:cs typeface="Arial" panose="020B0604020202020204" pitchFamily="34" charset="0"/>
              </a:rPr>
              <a:t>International:</a:t>
            </a:r>
            <a:r>
              <a:rPr lang="en-US" sz="1600" b="1" spc="-18" dirty="0">
                <a:solidFill>
                  <a:srgbClr val="FFFFFF"/>
                </a:solidFill>
                <a:latin typeface="Arial" panose="020B0604020202020204" pitchFamily="34" charset="0"/>
                <a:cs typeface="Arial" panose="020B0604020202020204" pitchFamily="34" charset="0"/>
              </a:rPr>
              <a:t> </a:t>
            </a:r>
            <a:r>
              <a:rPr lang="en-US" sz="1600" dirty="0">
                <a:solidFill>
                  <a:srgbClr val="FFFFFF"/>
                </a:solidFill>
                <a:latin typeface="Arial" panose="020B0604020202020204" pitchFamily="34" charset="0"/>
                <a:cs typeface="Arial" panose="020B0604020202020204" pitchFamily="34" charset="0"/>
              </a:rPr>
              <a:t>+44</a:t>
            </a:r>
            <a:r>
              <a:rPr lang="en-US" sz="1600" spc="-15" dirty="0">
                <a:solidFill>
                  <a:srgbClr val="FFFFFF"/>
                </a:solidFill>
                <a:latin typeface="Arial" panose="020B0604020202020204" pitchFamily="34" charset="0"/>
                <a:cs typeface="Arial" panose="020B0604020202020204" pitchFamily="34" charset="0"/>
              </a:rPr>
              <a:t> </a:t>
            </a:r>
            <a:r>
              <a:rPr lang="en-US" sz="1600" spc="-5" dirty="0">
                <a:solidFill>
                  <a:srgbClr val="FFFFFF"/>
                </a:solidFill>
                <a:latin typeface="Arial" panose="020B0604020202020204" pitchFamily="34" charset="0"/>
                <a:cs typeface="Arial" panose="020B0604020202020204" pitchFamily="34" charset="0"/>
              </a:rPr>
              <a:t>(0)</a:t>
            </a:r>
            <a:r>
              <a:rPr lang="en-US" sz="1600" spc="-13" dirty="0">
                <a:solidFill>
                  <a:srgbClr val="FFFFFF"/>
                </a:solidFill>
                <a:latin typeface="Arial" panose="020B0604020202020204" pitchFamily="34" charset="0"/>
                <a:cs typeface="Arial" panose="020B0604020202020204" pitchFamily="34" charset="0"/>
              </a:rPr>
              <a:t> </a:t>
            </a:r>
            <a:r>
              <a:rPr lang="en-US" sz="1600" dirty="0">
                <a:solidFill>
                  <a:srgbClr val="FFFFFF"/>
                </a:solidFill>
                <a:latin typeface="Arial" panose="020B0604020202020204" pitchFamily="34" charset="0"/>
                <a:cs typeface="Arial" panose="020B0604020202020204" pitchFamily="34" charset="0"/>
              </a:rPr>
              <a:t>3330</a:t>
            </a:r>
            <a:r>
              <a:rPr lang="en-US" sz="1600" spc="-15" dirty="0">
                <a:solidFill>
                  <a:srgbClr val="FFFFFF"/>
                </a:solidFill>
                <a:latin typeface="Arial" panose="020B0604020202020204" pitchFamily="34" charset="0"/>
                <a:cs typeface="Arial" panose="020B0604020202020204" pitchFamily="34" charset="0"/>
              </a:rPr>
              <a:t> </a:t>
            </a:r>
            <a:r>
              <a:rPr lang="en-US" sz="1600" dirty="0">
                <a:solidFill>
                  <a:srgbClr val="FFFFFF"/>
                </a:solidFill>
                <a:latin typeface="Arial" panose="020B0604020202020204" pitchFamily="34" charset="0"/>
                <a:cs typeface="Arial" panose="020B0604020202020204" pitchFamily="34" charset="0"/>
              </a:rPr>
              <a:t>607</a:t>
            </a:r>
            <a:r>
              <a:rPr lang="en-US" sz="1600" spc="-13" dirty="0">
                <a:solidFill>
                  <a:srgbClr val="FFFFFF"/>
                </a:solidFill>
                <a:latin typeface="Arial" panose="020B0604020202020204" pitchFamily="34" charset="0"/>
                <a:cs typeface="Arial" panose="020B0604020202020204" pitchFamily="34" charset="0"/>
              </a:rPr>
              <a:t> 044</a:t>
            </a:r>
            <a:endParaRPr lang="en-US" sz="1600" dirty="0">
              <a:latin typeface="Arial" panose="020B0604020202020204" pitchFamily="34" charset="0"/>
              <a:cs typeface="Arial" panose="020B0604020202020204" pitchFamily="34" charset="0"/>
            </a:endParaRPr>
          </a:p>
        </p:txBody>
      </p:sp>
      <p:sp>
        <p:nvSpPr>
          <p:cNvPr id="7" name="object 13">
            <a:hlinkClick r:id="rId3"/>
            <a:extLst>
              <a:ext uri="{FF2B5EF4-FFF2-40B4-BE49-F238E27FC236}">
                <a16:creationId xmlns:a16="http://schemas.microsoft.com/office/drawing/2014/main" id="{E2AE994A-CBD5-9F4C-46B8-E4017553AF09}"/>
              </a:ext>
            </a:extLst>
          </p:cNvPr>
          <p:cNvSpPr txBox="1"/>
          <p:nvPr/>
        </p:nvSpPr>
        <p:spPr>
          <a:xfrm>
            <a:off x="457199" y="3135969"/>
            <a:ext cx="2171930" cy="586062"/>
          </a:xfrm>
          <a:prstGeom prst="rect">
            <a:avLst/>
          </a:prstGeom>
          <a:solidFill>
            <a:srgbClr val="002856"/>
          </a:solidFill>
          <a:ln w="25400">
            <a:solidFill>
              <a:srgbClr val="478EFF"/>
            </a:solidFill>
          </a:ln>
        </p:spPr>
        <p:txBody>
          <a:bodyPr vert="horz" wrap="square" lIns="0" tIns="0" rIns="0" bIns="0" rtlCol="0" anchor="ctr">
            <a:noAutofit/>
          </a:bodyPr>
          <a:lstStyle/>
          <a:p>
            <a:pPr algn="ctr"/>
            <a:r>
              <a:rPr lang="en-US" sz="1600" b="1" dirty="0">
                <a:solidFill>
                  <a:srgbClr val="478EFF"/>
                </a:solidFill>
                <a:latin typeface="Arial" panose="020B0604020202020204" pitchFamily="34" charset="0"/>
                <a:cs typeface="Arial" panose="020B0604020202020204" pitchFamily="34" charset="0"/>
              </a:rPr>
              <a:t>Become</a:t>
            </a:r>
            <a:r>
              <a:rPr lang="en-US" sz="1600" b="1" spc="10" dirty="0">
                <a:solidFill>
                  <a:srgbClr val="478EFF"/>
                </a:solidFill>
                <a:latin typeface="Arial" panose="020B0604020202020204" pitchFamily="34" charset="0"/>
                <a:cs typeface="Arial" panose="020B0604020202020204" pitchFamily="34" charset="0"/>
              </a:rPr>
              <a:t> </a:t>
            </a:r>
            <a:r>
              <a:rPr lang="en-US" sz="1600" b="1" dirty="0">
                <a:solidFill>
                  <a:srgbClr val="478EFF"/>
                </a:solidFill>
                <a:latin typeface="Arial" panose="020B0604020202020204" pitchFamily="34" charset="0"/>
                <a:cs typeface="Arial" panose="020B0604020202020204" pitchFamily="34" charset="0"/>
              </a:rPr>
              <a:t>a</a:t>
            </a:r>
            <a:r>
              <a:rPr lang="en-US" sz="1600" b="1" spc="10" dirty="0">
                <a:solidFill>
                  <a:srgbClr val="478EFF"/>
                </a:solidFill>
                <a:latin typeface="Arial" panose="020B0604020202020204" pitchFamily="34" charset="0"/>
                <a:cs typeface="Arial" panose="020B0604020202020204" pitchFamily="34" charset="0"/>
              </a:rPr>
              <a:t> </a:t>
            </a:r>
            <a:r>
              <a:rPr lang="en-US" sz="1600" b="1" spc="-5" dirty="0">
                <a:solidFill>
                  <a:srgbClr val="478EFF"/>
                </a:solidFill>
                <a:latin typeface="Arial" panose="020B0604020202020204" pitchFamily="34" charset="0"/>
                <a:cs typeface="Arial" panose="020B0604020202020204" pitchFamily="34" charset="0"/>
              </a:rPr>
              <a:t>Client</a:t>
            </a:r>
            <a:endParaRPr lang="en-US" sz="1600" dirty="0">
              <a:solidFill>
                <a:srgbClr val="478EFF"/>
              </a:solidFill>
              <a:latin typeface="Arial" panose="020B0604020202020204" pitchFamily="34" charset="0"/>
              <a:cs typeface="Arial" panose="020B0604020202020204" pitchFamily="34" charset="0"/>
            </a:endParaRPr>
          </a:p>
        </p:txBody>
      </p:sp>
      <p:sp>
        <p:nvSpPr>
          <p:cNvPr id="8" name="object 16">
            <a:extLst>
              <a:ext uri="{FF2B5EF4-FFF2-40B4-BE49-F238E27FC236}">
                <a16:creationId xmlns:a16="http://schemas.microsoft.com/office/drawing/2014/main" id="{B99D4DD8-3502-3109-6067-7CC487DC38E4}"/>
              </a:ext>
            </a:extLst>
          </p:cNvPr>
          <p:cNvSpPr txBox="1"/>
          <p:nvPr/>
        </p:nvSpPr>
        <p:spPr>
          <a:xfrm>
            <a:off x="457199" y="4090050"/>
            <a:ext cx="6802237" cy="1030534"/>
          </a:xfrm>
          <a:prstGeom prst="rect">
            <a:avLst/>
          </a:prstGeom>
        </p:spPr>
        <p:txBody>
          <a:bodyPr vert="horz" wrap="square" lIns="0" tIns="19808" rIns="0" bIns="0" rtlCol="0">
            <a:spAutoFit/>
          </a:bodyPr>
          <a:lstStyle/>
          <a:p>
            <a:pPr marL="10716">
              <a:spcBef>
                <a:spcPts val="156"/>
              </a:spcBef>
            </a:pPr>
            <a:r>
              <a:rPr lang="en-US" sz="1600" b="1" dirty="0">
                <a:solidFill>
                  <a:srgbClr val="FFFFFF"/>
                </a:solidFill>
                <a:latin typeface="Arial" panose="020B0604020202020204" pitchFamily="34" charset="0"/>
                <a:cs typeface="Arial" panose="020B0604020202020204" pitchFamily="34" charset="0"/>
              </a:rPr>
              <a:t>Learn</a:t>
            </a:r>
            <a:r>
              <a:rPr lang="en-US" sz="1600" b="1" spc="-18" dirty="0">
                <a:solidFill>
                  <a:srgbClr val="FFFFFF"/>
                </a:solidFill>
                <a:latin typeface="Arial" panose="020B0604020202020204" pitchFamily="34" charset="0"/>
                <a:cs typeface="Arial" panose="020B0604020202020204" pitchFamily="34" charset="0"/>
              </a:rPr>
              <a:t> </a:t>
            </a:r>
            <a:r>
              <a:rPr lang="en-US" sz="1600" b="1" dirty="0">
                <a:solidFill>
                  <a:srgbClr val="FFFFFF"/>
                </a:solidFill>
                <a:latin typeface="Arial" panose="020B0604020202020204" pitchFamily="34" charset="0"/>
                <a:cs typeface="Arial" panose="020B0604020202020204" pitchFamily="34" charset="0"/>
              </a:rPr>
              <a:t>more</a:t>
            </a:r>
            <a:r>
              <a:rPr lang="en-US" sz="1600" b="1" spc="-10" dirty="0">
                <a:solidFill>
                  <a:srgbClr val="FFFFFF"/>
                </a:solidFill>
                <a:latin typeface="Arial" panose="020B0604020202020204" pitchFamily="34" charset="0"/>
                <a:cs typeface="Arial" panose="020B0604020202020204" pitchFamily="34" charset="0"/>
              </a:rPr>
              <a:t> </a:t>
            </a:r>
            <a:r>
              <a:rPr lang="en-US" sz="1600" b="1" dirty="0">
                <a:solidFill>
                  <a:srgbClr val="FFFFFF"/>
                </a:solidFill>
                <a:latin typeface="Arial" panose="020B0604020202020204" pitchFamily="34" charset="0"/>
                <a:cs typeface="Arial" panose="020B0604020202020204" pitchFamily="34" charset="0"/>
              </a:rPr>
              <a:t>about</a:t>
            </a:r>
            <a:r>
              <a:rPr lang="en-US" sz="1600" b="1" spc="-10" dirty="0">
                <a:solidFill>
                  <a:srgbClr val="FFFFFF"/>
                </a:solidFill>
                <a:latin typeface="Arial" panose="020B0604020202020204" pitchFamily="34" charset="0"/>
                <a:cs typeface="Arial" panose="020B0604020202020204" pitchFamily="34" charset="0"/>
              </a:rPr>
              <a:t> </a:t>
            </a:r>
            <a:r>
              <a:rPr lang="en-US" sz="1600" b="1" dirty="0">
                <a:solidFill>
                  <a:schemeClr val="bg1"/>
                </a:solidFill>
                <a:latin typeface="Arial" panose="020B0604020202020204" pitchFamily="34" charset="0"/>
                <a:cs typeface="Arial" panose="020B0604020202020204" pitchFamily="34" charset="0"/>
              </a:rPr>
              <a:t>Gartner for </a:t>
            </a:r>
            <a:r>
              <a:rPr lang="en-US" sz="1600" b="1" dirty="0">
                <a:solidFill>
                  <a:srgbClr val="FFFFFF"/>
                </a:solidFill>
                <a:latin typeface="Arial" panose="020B0604020202020204" pitchFamily="34" charset="0"/>
                <a:cs typeface="Arial" panose="020B0604020202020204" pitchFamily="34" charset="0"/>
              </a:rPr>
              <a:t>Legal, Risk &amp; Compliance</a:t>
            </a:r>
          </a:p>
          <a:p>
            <a:pPr marL="10716">
              <a:spcBef>
                <a:spcPts val="156"/>
              </a:spcBef>
            </a:pPr>
            <a:r>
              <a:rPr lang="en-US" sz="1600" dirty="0" err="1">
                <a:solidFill>
                  <a:srgbClr val="478EFF"/>
                </a:solidFill>
              </a:rPr>
              <a:t>gartner.com</a:t>
            </a:r>
            <a:r>
              <a:rPr lang="en-US" sz="1600" dirty="0">
                <a:solidFill>
                  <a:srgbClr val="478EFF"/>
                </a:solidFill>
              </a:rPr>
              <a:t>/</a:t>
            </a:r>
            <a:r>
              <a:rPr lang="en-US" sz="1600" dirty="0" err="1">
                <a:solidFill>
                  <a:srgbClr val="478EFF"/>
                </a:solidFill>
              </a:rPr>
              <a:t>en</a:t>
            </a:r>
            <a:r>
              <a:rPr lang="en-US" sz="1600" dirty="0">
                <a:solidFill>
                  <a:srgbClr val="478EFF"/>
                </a:solidFill>
              </a:rPr>
              <a:t>/audit-risk</a:t>
            </a:r>
            <a:br>
              <a:rPr lang="en-US" sz="1600" dirty="0">
                <a:solidFill>
                  <a:schemeClr val="bg1"/>
                </a:solidFill>
              </a:rPr>
            </a:br>
            <a:br>
              <a:rPr lang="en-US" sz="1600" b="1" dirty="0">
                <a:solidFill>
                  <a:srgbClr val="FFFFFF"/>
                </a:solidFill>
                <a:latin typeface="Arial" panose="020B0604020202020204" pitchFamily="34" charset="0"/>
                <a:cs typeface="Arial" panose="020B0604020202020204" pitchFamily="34" charset="0"/>
              </a:rPr>
            </a:br>
            <a:r>
              <a:rPr lang="en-US" sz="1600" b="1" dirty="0">
                <a:solidFill>
                  <a:srgbClr val="FFFFFF"/>
                </a:solidFill>
                <a:latin typeface="Arial" panose="020B0604020202020204" pitchFamily="34" charset="0"/>
                <a:cs typeface="Arial" panose="020B0604020202020204" pitchFamily="34" charset="0"/>
              </a:rPr>
              <a:t>Stay</a:t>
            </a:r>
            <a:r>
              <a:rPr sz="1600" b="1" spc="-20" dirty="0">
                <a:solidFill>
                  <a:srgbClr val="FFFFFF"/>
                </a:solidFill>
                <a:latin typeface="Arial" panose="020B0604020202020204" pitchFamily="34" charset="0"/>
                <a:cs typeface="Arial" panose="020B0604020202020204" pitchFamily="34" charset="0"/>
              </a:rPr>
              <a:t> </a:t>
            </a:r>
            <a:r>
              <a:rPr lang="en-US" sz="1600" b="1" dirty="0">
                <a:solidFill>
                  <a:srgbClr val="FFFFFF"/>
                </a:solidFill>
                <a:latin typeface="Arial" panose="020B0604020202020204" pitchFamily="34" charset="0"/>
                <a:cs typeface="Arial" panose="020B0604020202020204" pitchFamily="34" charset="0"/>
              </a:rPr>
              <a:t>connected</a:t>
            </a:r>
            <a:r>
              <a:rPr lang="en-US" sz="1600" b="1" spc="-20" dirty="0">
                <a:solidFill>
                  <a:srgbClr val="FFFFFF"/>
                </a:solidFill>
                <a:latin typeface="Arial" panose="020B0604020202020204" pitchFamily="34" charset="0"/>
                <a:cs typeface="Arial" panose="020B0604020202020204" pitchFamily="34" charset="0"/>
              </a:rPr>
              <a:t> </a:t>
            </a:r>
            <a:r>
              <a:rPr lang="en-US" sz="1600" b="1" dirty="0">
                <a:solidFill>
                  <a:srgbClr val="FFFFFF"/>
                </a:solidFill>
                <a:latin typeface="Arial" panose="020B0604020202020204" pitchFamily="34" charset="0"/>
                <a:cs typeface="Arial" panose="020B0604020202020204" pitchFamily="34" charset="0"/>
              </a:rPr>
              <a:t>to</a:t>
            </a:r>
            <a:r>
              <a:rPr lang="en-US" sz="1600" b="1" spc="-20" dirty="0">
                <a:solidFill>
                  <a:srgbClr val="FFFFFF"/>
                </a:solidFill>
                <a:latin typeface="Arial" panose="020B0604020202020204" pitchFamily="34" charset="0"/>
                <a:cs typeface="Arial" panose="020B0604020202020204" pitchFamily="34" charset="0"/>
              </a:rPr>
              <a:t> </a:t>
            </a:r>
            <a:r>
              <a:rPr lang="en-US" sz="1600" b="1" dirty="0">
                <a:solidFill>
                  <a:srgbClr val="FFFFFF"/>
                </a:solidFill>
                <a:latin typeface="Arial" panose="020B0604020202020204" pitchFamily="34" charset="0"/>
                <a:cs typeface="Arial" panose="020B0604020202020204" pitchFamily="34" charset="0"/>
              </a:rPr>
              <a:t>the</a:t>
            </a:r>
            <a:r>
              <a:rPr lang="en-US" sz="1600" b="1" spc="-20" dirty="0">
                <a:solidFill>
                  <a:srgbClr val="FFFFFF"/>
                </a:solidFill>
                <a:latin typeface="Arial" panose="020B0604020202020204" pitchFamily="34" charset="0"/>
                <a:cs typeface="Arial" panose="020B0604020202020204" pitchFamily="34" charset="0"/>
              </a:rPr>
              <a:t> </a:t>
            </a:r>
            <a:r>
              <a:rPr lang="en-US" sz="1600" b="1" dirty="0">
                <a:solidFill>
                  <a:srgbClr val="FFFFFF"/>
                </a:solidFill>
                <a:latin typeface="Arial" panose="020B0604020202020204" pitchFamily="34" charset="0"/>
                <a:cs typeface="Arial" panose="020B0604020202020204" pitchFamily="34" charset="0"/>
              </a:rPr>
              <a:t>latest</a:t>
            </a:r>
            <a:r>
              <a:rPr lang="en-US" sz="1600" b="1" spc="-20" dirty="0">
                <a:solidFill>
                  <a:srgbClr val="FFFFFF"/>
                </a:solidFill>
                <a:latin typeface="Arial" panose="020B0604020202020204" pitchFamily="34" charset="0"/>
                <a:cs typeface="Arial" panose="020B0604020202020204" pitchFamily="34" charset="0"/>
              </a:rPr>
              <a:t> </a:t>
            </a:r>
            <a:r>
              <a:rPr lang="en-US" sz="1600" b="1" spc="-5" dirty="0">
                <a:solidFill>
                  <a:srgbClr val="FFFFFF"/>
                </a:solidFill>
                <a:latin typeface="Arial" panose="020B0604020202020204" pitchFamily="34" charset="0"/>
                <a:cs typeface="Arial" panose="020B0604020202020204" pitchFamily="34" charset="0"/>
              </a:rPr>
              <a:t>insight</a:t>
            </a:r>
            <a:endParaRPr lang="en-US" sz="1600" dirty="0">
              <a:latin typeface="Arial" panose="020B0604020202020204" pitchFamily="34" charset="0"/>
              <a:cs typeface="Arial" panose="020B0604020202020204" pitchFamily="34" charset="0"/>
            </a:endParaRPr>
          </a:p>
        </p:txBody>
      </p:sp>
      <p:pic>
        <p:nvPicPr>
          <p:cNvPr id="17" name="Graphic 16">
            <a:hlinkClick r:id="rId4"/>
            <a:extLst>
              <a:ext uri="{FF2B5EF4-FFF2-40B4-BE49-F238E27FC236}">
                <a16:creationId xmlns:a16="http://schemas.microsoft.com/office/drawing/2014/main" id="{B3397123-0DC2-F121-68F1-E4F26641C5D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152854" y="4782576"/>
            <a:ext cx="515252" cy="400751"/>
          </a:xfrm>
          <a:prstGeom prst="rect">
            <a:avLst/>
          </a:prstGeom>
        </p:spPr>
      </p:pic>
      <p:pic>
        <p:nvPicPr>
          <p:cNvPr id="21" name="Graphic 20">
            <a:hlinkClick r:id="rId7"/>
            <a:extLst>
              <a:ext uri="{FF2B5EF4-FFF2-40B4-BE49-F238E27FC236}">
                <a16:creationId xmlns:a16="http://schemas.microsoft.com/office/drawing/2014/main" id="{9930ACC1-1800-C7A4-B4A7-69612A97F49D}"/>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4122350" y="4782576"/>
            <a:ext cx="515252" cy="400751"/>
          </a:xfrm>
          <a:prstGeom prst="rect">
            <a:avLst/>
          </a:prstGeom>
        </p:spPr>
      </p:pic>
      <p:sp>
        <p:nvSpPr>
          <p:cNvPr id="3" name="TextBox 2">
            <a:extLst>
              <a:ext uri="{FF2B5EF4-FFF2-40B4-BE49-F238E27FC236}">
                <a16:creationId xmlns:a16="http://schemas.microsoft.com/office/drawing/2014/main" id="{8EBEAD65-E1FD-8EFE-11D3-B7E68614C69D}"/>
              </a:ext>
            </a:extLst>
          </p:cNvPr>
          <p:cNvSpPr txBox="1"/>
          <p:nvPr/>
        </p:nvSpPr>
        <p:spPr>
          <a:xfrm>
            <a:off x="457199" y="6302222"/>
            <a:ext cx="2313432" cy="107722"/>
          </a:xfrm>
          <a:prstGeom prst="rect">
            <a:avLst/>
          </a:prstGeom>
          <a:noFill/>
        </p:spPr>
        <p:txBody>
          <a:bodyPr wrap="square" lIns="0" tIns="0" rIns="0" bIns="0" rtlCol="0" anchor="b" anchorCtr="0">
            <a:spAutoFit/>
          </a:bodyPr>
          <a:lstStyle/>
          <a:p>
            <a:pPr>
              <a:lnSpc>
                <a:spcPct val="100000"/>
              </a:lnSpc>
              <a:spcBef>
                <a:spcPts val="0"/>
              </a:spcBef>
              <a:spcAft>
                <a:spcPts val="0"/>
              </a:spcAft>
            </a:pPr>
            <a:r>
              <a:rPr lang="en-US" sz="700" b="1" dirty="0">
                <a:solidFill>
                  <a:schemeClr val="bg1">
                    <a:lumMod val="95000"/>
                  </a:schemeClr>
                </a:solidFill>
              </a:rPr>
              <a:t>RESTRICTED DISTRIBUTION</a:t>
            </a:r>
          </a:p>
        </p:txBody>
      </p:sp>
      <p:sp>
        <p:nvSpPr>
          <p:cNvPr id="5" name="TextBox 4">
            <a:extLst>
              <a:ext uri="{FF2B5EF4-FFF2-40B4-BE49-F238E27FC236}">
                <a16:creationId xmlns:a16="http://schemas.microsoft.com/office/drawing/2014/main" id="{FC50CDDE-A56F-1B23-DFCE-D104A4E7C786}"/>
              </a:ext>
            </a:extLst>
          </p:cNvPr>
          <p:cNvSpPr txBox="1"/>
          <p:nvPr/>
        </p:nvSpPr>
        <p:spPr>
          <a:xfrm>
            <a:off x="457199" y="6439382"/>
            <a:ext cx="7306056" cy="107722"/>
          </a:xfrm>
          <a:prstGeom prst="rect">
            <a:avLst/>
          </a:prstGeom>
          <a:noFill/>
        </p:spPr>
        <p:txBody>
          <a:bodyPr wrap="square" lIns="0" tIns="0" rIns="0" bIns="0" rtlCol="0" anchor="b" anchorCtr="0">
            <a:spAutoFit/>
          </a:bodyPr>
          <a:lstStyle/>
          <a:p>
            <a:pPr marL="228600" indent="-228600"/>
            <a:r>
              <a:rPr lang="en-US" sz="700" b="0" dirty="0">
                <a:solidFill>
                  <a:schemeClr val="bg1">
                    <a:lumMod val="95000"/>
                  </a:schemeClr>
                </a:solidFill>
              </a:rPr>
              <a:t>© 2025 Gartner, Inc. and/or its affiliates. All rights reserved.</a:t>
            </a:r>
            <a:r>
              <a:rPr lang="en-US" sz="700" dirty="0">
                <a:solidFill>
                  <a:schemeClr val="bg1">
                    <a:lumMod val="95000"/>
                  </a:schemeClr>
                </a:solidFill>
              </a:rPr>
              <a:t> CM_GBS_3373237</a:t>
            </a:r>
            <a:endParaRPr lang="en-US" sz="700" b="0" dirty="0">
              <a:solidFill>
                <a:schemeClr val="bg1">
                  <a:lumMod val="95000"/>
                </a:schemeClr>
              </a:solidFill>
            </a:endParaRPr>
          </a:p>
        </p:txBody>
      </p:sp>
      <p:pic>
        <p:nvPicPr>
          <p:cNvPr id="10" name="Picture 9">
            <a:extLst>
              <a:ext uri="{FF2B5EF4-FFF2-40B4-BE49-F238E27FC236}">
                <a16:creationId xmlns:a16="http://schemas.microsoft.com/office/drawing/2014/main" id="{8A5AEC9C-E7BF-45C6-762D-39E8E5E8424D}"/>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9686167" y="6056352"/>
            <a:ext cx="2057400" cy="468273"/>
          </a:xfrm>
          <a:prstGeom prst="rect">
            <a:avLst/>
          </a:prstGeom>
        </p:spPr>
      </p:pic>
      <p:sp>
        <p:nvSpPr>
          <p:cNvPr id="2" name="Rectangle 1">
            <a:hlinkClick r:id="rId11"/>
            <a:extLst>
              <a:ext uri="{FF2B5EF4-FFF2-40B4-BE49-F238E27FC236}">
                <a16:creationId xmlns:a16="http://schemas.microsoft.com/office/drawing/2014/main" id="{44986EE7-DB56-B251-352D-07D76B2ED0CF}"/>
              </a:ext>
            </a:extLst>
          </p:cNvPr>
          <p:cNvSpPr/>
          <p:nvPr/>
        </p:nvSpPr>
        <p:spPr>
          <a:xfrm>
            <a:off x="457199" y="4339803"/>
            <a:ext cx="3571462" cy="3554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11" name="Graphic 10">
            <a:hlinkClick r:id="rId12"/>
            <a:extLst>
              <a:ext uri="{FF2B5EF4-FFF2-40B4-BE49-F238E27FC236}">
                <a16:creationId xmlns:a16="http://schemas.microsoft.com/office/drawing/2014/main" id="{A415D29E-77CF-7AF7-BE29-EDBCF6AC4E2F}"/>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4639886" y="4782576"/>
            <a:ext cx="515253" cy="400752"/>
          </a:xfrm>
          <a:prstGeom prst="rect">
            <a:avLst/>
          </a:prstGeom>
        </p:spPr>
      </p:pic>
    </p:spTree>
    <p:extLst>
      <p:ext uri="{BB962C8B-B14F-4D97-AF65-F5344CB8AC3E}">
        <p14:creationId xmlns:p14="http://schemas.microsoft.com/office/powerpoint/2010/main" val="324706680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theme1.xml><?xml version="1.0" encoding="utf-8"?>
<a:theme xmlns:a="http://schemas.openxmlformats.org/drawingml/2006/main" name="White bkgrnd master">
  <a:themeElements>
    <a:clrScheme name="2020 Gartner Theme-003">
      <a:dk1>
        <a:srgbClr val="000000"/>
      </a:dk1>
      <a:lt1>
        <a:srgbClr val="FFFFFF"/>
      </a:lt1>
      <a:dk2>
        <a:srgbClr val="002856"/>
      </a:dk2>
      <a:lt2>
        <a:srgbClr val="FFFFFF"/>
      </a:lt2>
      <a:accent1>
        <a:srgbClr val="002856"/>
      </a:accent1>
      <a:accent2>
        <a:srgbClr val="6F7878"/>
      </a:accent2>
      <a:accent3>
        <a:srgbClr val="979D9D"/>
      </a:accent3>
      <a:accent4>
        <a:srgbClr val="009AD7"/>
      </a:accent4>
      <a:accent5>
        <a:srgbClr val="FF540A"/>
      </a:accent5>
      <a:accent6>
        <a:srgbClr val="FEC10D"/>
      </a:accent6>
      <a:hlink>
        <a:srgbClr val="0052D6"/>
      </a:hlink>
      <a:folHlink>
        <a:srgbClr val="0045B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White bkgrnd master">
  <a:themeElements>
    <a:clrScheme name="2020 Gartner Theme-003">
      <a:dk1>
        <a:srgbClr val="000000"/>
      </a:dk1>
      <a:lt1>
        <a:srgbClr val="FFFFFF"/>
      </a:lt1>
      <a:dk2>
        <a:srgbClr val="002856"/>
      </a:dk2>
      <a:lt2>
        <a:srgbClr val="FFFFFF"/>
      </a:lt2>
      <a:accent1>
        <a:srgbClr val="002856"/>
      </a:accent1>
      <a:accent2>
        <a:srgbClr val="6F7878"/>
      </a:accent2>
      <a:accent3>
        <a:srgbClr val="979D9D"/>
      </a:accent3>
      <a:accent4>
        <a:srgbClr val="009AD7"/>
      </a:accent4>
      <a:accent5>
        <a:srgbClr val="FF540A"/>
      </a:accent5>
      <a:accent6>
        <a:srgbClr val="FEC10D"/>
      </a:accent6>
      <a:hlink>
        <a:srgbClr val="0052D6"/>
      </a:hlink>
      <a:folHlink>
        <a:srgbClr val="0045B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Blue bkgrnd master">
  <a:themeElements>
    <a:clrScheme name="2020 Gartner Theme-003">
      <a:dk1>
        <a:srgbClr val="000000"/>
      </a:dk1>
      <a:lt1>
        <a:srgbClr val="FFFFFF"/>
      </a:lt1>
      <a:dk2>
        <a:srgbClr val="002856"/>
      </a:dk2>
      <a:lt2>
        <a:srgbClr val="FFFFFF"/>
      </a:lt2>
      <a:accent1>
        <a:srgbClr val="002856"/>
      </a:accent1>
      <a:accent2>
        <a:srgbClr val="6F7878"/>
      </a:accent2>
      <a:accent3>
        <a:srgbClr val="979D9D"/>
      </a:accent3>
      <a:accent4>
        <a:srgbClr val="009AD7"/>
      </a:accent4>
      <a:accent5>
        <a:srgbClr val="FF540A"/>
      </a:accent5>
      <a:accent6>
        <a:srgbClr val="FEC10D"/>
      </a:accent6>
      <a:hlink>
        <a:srgbClr val="0052D6"/>
      </a:hlink>
      <a:folHlink>
        <a:srgbClr val="0045B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White bk accent color options">
  <a:themeElements>
    <a:clrScheme name="2020 Gartner Theme-003">
      <a:dk1>
        <a:srgbClr val="000000"/>
      </a:dk1>
      <a:lt1>
        <a:srgbClr val="FFFFFF"/>
      </a:lt1>
      <a:dk2>
        <a:srgbClr val="002856"/>
      </a:dk2>
      <a:lt2>
        <a:srgbClr val="FFFFFF"/>
      </a:lt2>
      <a:accent1>
        <a:srgbClr val="002856"/>
      </a:accent1>
      <a:accent2>
        <a:srgbClr val="6F7878"/>
      </a:accent2>
      <a:accent3>
        <a:srgbClr val="979D9D"/>
      </a:accent3>
      <a:accent4>
        <a:srgbClr val="009AD7"/>
      </a:accent4>
      <a:accent5>
        <a:srgbClr val="FF540A"/>
      </a:accent5>
      <a:accent6>
        <a:srgbClr val="FEC10D"/>
      </a:accent6>
      <a:hlink>
        <a:srgbClr val="0052D6"/>
      </a:hlink>
      <a:folHlink>
        <a:srgbClr val="0045B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Blue bk accent color options">
  <a:themeElements>
    <a:clrScheme name="2020 Gartner Theme-003">
      <a:dk1>
        <a:srgbClr val="000000"/>
      </a:dk1>
      <a:lt1>
        <a:srgbClr val="FFFFFF"/>
      </a:lt1>
      <a:dk2>
        <a:srgbClr val="002856"/>
      </a:dk2>
      <a:lt2>
        <a:srgbClr val="FFFFFF"/>
      </a:lt2>
      <a:accent1>
        <a:srgbClr val="002856"/>
      </a:accent1>
      <a:accent2>
        <a:srgbClr val="6F7878"/>
      </a:accent2>
      <a:accent3>
        <a:srgbClr val="979D9D"/>
      </a:accent3>
      <a:accent4>
        <a:srgbClr val="009AD7"/>
      </a:accent4>
      <a:accent5>
        <a:srgbClr val="FF540A"/>
      </a:accent5>
      <a:accent6>
        <a:srgbClr val="FEC10D"/>
      </a:accent6>
      <a:hlink>
        <a:srgbClr val="0052D6"/>
      </a:hlink>
      <a:folHlink>
        <a:srgbClr val="0045B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2020 Gartner Theme-001">
      <a:dk1>
        <a:srgbClr val="000000"/>
      </a:dk1>
      <a:lt1>
        <a:srgbClr val="FFFFFF"/>
      </a:lt1>
      <a:dk2>
        <a:srgbClr val="002856"/>
      </a:dk2>
      <a:lt2>
        <a:srgbClr val="FFFFFF"/>
      </a:lt2>
      <a:accent1>
        <a:srgbClr val="002856"/>
      </a:accent1>
      <a:accent2>
        <a:srgbClr val="6F7878"/>
      </a:accent2>
      <a:accent3>
        <a:srgbClr val="979D9D"/>
      </a:accent3>
      <a:accent4>
        <a:srgbClr val="009AD7"/>
      </a:accent4>
      <a:accent5>
        <a:srgbClr val="FF540A"/>
      </a:accent5>
      <a:accent6>
        <a:srgbClr val="FEC10D"/>
      </a:accent6>
      <a:hlink>
        <a:srgbClr val="0052D7"/>
      </a:hlink>
      <a:folHlink>
        <a:srgbClr val="0045B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3251</TotalTime>
  <Words>1248</Words>
  <Application>Microsoft Office PowerPoint</Application>
  <PresentationFormat>Widescreen</PresentationFormat>
  <Paragraphs>162</Paragraphs>
  <Slides>8</Slides>
  <Notes>8</Notes>
  <HiddenSlides>0</HiddenSlides>
  <MMClips>0</MMClips>
  <ScaleCrop>false</ScaleCrop>
  <HeadingPairs>
    <vt:vector size="6" baseType="variant">
      <vt:variant>
        <vt:lpstr>Fonts Used</vt:lpstr>
      </vt:variant>
      <vt:variant>
        <vt:i4>3</vt:i4>
      </vt:variant>
      <vt:variant>
        <vt:lpstr>Theme</vt:lpstr>
      </vt:variant>
      <vt:variant>
        <vt:i4>5</vt:i4>
      </vt:variant>
      <vt:variant>
        <vt:lpstr>Slide Titles</vt:lpstr>
      </vt:variant>
      <vt:variant>
        <vt:i4>8</vt:i4>
      </vt:variant>
    </vt:vector>
  </HeadingPairs>
  <TitlesOfParts>
    <vt:vector size="16" baseType="lpstr">
      <vt:lpstr>Arial Black</vt:lpstr>
      <vt:lpstr>Arial</vt:lpstr>
      <vt:lpstr>Graphik</vt:lpstr>
      <vt:lpstr>White bkgrnd master</vt:lpstr>
      <vt:lpstr>White bkgrnd master</vt:lpstr>
      <vt:lpstr>Blue bkgrnd master</vt:lpstr>
      <vt:lpstr>White bk accent color options</vt:lpstr>
      <vt:lpstr>Blue bk accent color options</vt:lpstr>
      <vt:lpstr>Risk Appetite Framework</vt:lpstr>
      <vt:lpstr>PowerPoint Presentation</vt:lpstr>
      <vt:lpstr>PowerPoint Presentation</vt:lpstr>
      <vt:lpstr>PowerPoint Presentation</vt:lpstr>
      <vt:lpstr>PowerPoint Presentation</vt:lpstr>
      <vt:lpstr>PowerPoint Presentation</vt:lpstr>
      <vt:lpstr>Actionable, objective insight</vt:lpstr>
      <vt:lpstr>Connect With 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Alex Ossington</dc:creator>
  <cp:lastModifiedBy>Erin Herscheit</cp:lastModifiedBy>
  <cp:revision>15</cp:revision>
  <dcterms:created xsi:type="dcterms:W3CDTF">2023-09-06T02:15:57Z</dcterms:created>
  <dcterms:modified xsi:type="dcterms:W3CDTF">2025-01-22T16:48:14Z</dcterms:modified>
</cp:coreProperties>
</file>