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714" r:id="rId2"/>
    <p:sldMasterId id="2147483665" r:id="rId3"/>
  </p:sldMasterIdLst>
  <p:notesMasterIdLst>
    <p:notesMasterId r:id="rId24"/>
  </p:notesMasterIdLst>
  <p:sldIdLst>
    <p:sldId id="256" r:id="rId4"/>
    <p:sldId id="257" r:id="rId5"/>
    <p:sldId id="274" r:id="rId6"/>
    <p:sldId id="275" r:id="rId7"/>
    <p:sldId id="276" r:id="rId8"/>
    <p:sldId id="278" r:id="rId9"/>
    <p:sldId id="279" r:id="rId10"/>
    <p:sldId id="280" r:id="rId11"/>
    <p:sldId id="281" r:id="rId12"/>
    <p:sldId id="282" r:id="rId13"/>
    <p:sldId id="283" r:id="rId14"/>
    <p:sldId id="272" r:id="rId15"/>
    <p:sldId id="267" r:id="rId16"/>
    <p:sldId id="268" r:id="rId17"/>
    <p:sldId id="285" r:id="rId18"/>
    <p:sldId id="269" r:id="rId19"/>
    <p:sldId id="270" r:id="rId20"/>
    <p:sldId id="286" r:id="rId21"/>
    <p:sldId id="3632" r:id="rId22"/>
    <p:sldId id="3633" r:id="rId23"/>
  </p:sldIdLst>
  <p:sldSz cx="12192000" cy="6858000"/>
  <p:notesSz cx="6858000" cy="9144000"/>
  <p:embeddedFontLst>
    <p:embeddedFont>
      <p:font typeface="Arial Black" panose="020B0604020202020204" pitchFamily="34" charset="0"/>
      <p:regular r:id="rId25"/>
      <p:bold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h1sJQtDkcFOXbKZLXYWj/3daSSc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D8"/>
    <a:srgbClr val="0028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74E563-0BDA-4C6E-8CB6-A9333CB845D7}">
  <a:tblStyle styleId="{1974E563-0BDA-4C6E-8CB6-A9333CB845D7}"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Arial"/>
          <a:ea typeface="Arial"/>
          <a:cs typeface="Arial"/>
        </a:font>
        <a:schemeClr val="dk1"/>
      </a:tcTxStyle>
      <a:tcStyle>
        <a:tcBdr/>
      </a:tcStyle>
    </a:seCell>
    <a:swCell>
      <a:tcTxStyle b="on" i="off">
        <a:font>
          <a:latin typeface="Arial"/>
          <a:ea typeface="Arial"/>
          <a:cs typeface="Arial"/>
        </a:font>
        <a:schemeClr val="dk1"/>
      </a:tcTxStyle>
      <a:tcStyle>
        <a:tcBdr/>
      </a:tcStyle>
    </a:swCell>
    <a:firstRow>
      <a:tcTxStyle b="on" i="off">
        <a:font>
          <a:latin typeface="Arial"/>
          <a:ea typeface="Arial"/>
          <a:cs typeface="Arial"/>
        </a:font>
        <a:schemeClr val="lt1"/>
      </a:tcTxStyle>
      <a:tcStyle>
        <a:tcBdr>
          <a:bottom>
            <a:ln w="25400" cap="flat" cmpd="sng">
              <a:solidFill>
                <a:schemeClr val="dk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06"/>
    <p:restoredTop sz="94694"/>
  </p:normalViewPr>
  <p:slideViewPr>
    <p:cSldViewPr snapToGrid="0">
      <p:cViewPr varScale="1">
        <p:scale>
          <a:sx n="121" d="100"/>
          <a:sy n="121" d="100"/>
        </p:scale>
        <p:origin x="4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6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228600" algn="l" rtl="0">
              <a:spcBef>
                <a:spcPts val="60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4" name="Google Shape;4;n"/>
          <p:cNvSpPr>
            <a:spLocks noGrp="1" noRot="1" noChangeAspect="1"/>
          </p:cNvSpPr>
          <p:nvPr>
            <p:ph type="sldImg" idx="2"/>
          </p:nvPr>
        </p:nvSpPr>
        <p:spPr>
          <a:xfrm>
            <a:off x="1333500" y="658368"/>
            <a:ext cx="4191000" cy="2357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 name="Google Shape;5;n"/>
          <p:cNvSpPr txBox="1"/>
          <p:nvPr/>
        </p:nvSpPr>
        <p:spPr>
          <a:xfrm rot="-5400000">
            <a:off x="-840060" y="1686780"/>
            <a:ext cx="2301912" cy="138499"/>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900" b="0" i="0" u="none" strike="noStrike" cap="none">
                <a:solidFill>
                  <a:srgbClr val="C0C0C0"/>
                </a:solidFill>
                <a:latin typeface="Arial"/>
                <a:ea typeface="Arial"/>
                <a:cs typeface="Arial"/>
                <a:sym typeface="Arial"/>
              </a:rPr>
              <a:t>— NOT FOR EXTERNAL DISTRIBUTION —</a:t>
            </a:r>
            <a:endParaRPr/>
          </a:p>
        </p:txBody>
      </p:sp>
      <p:sp>
        <p:nvSpPr>
          <p:cNvPr id="6" name="Google Shape;6;n"/>
          <p:cNvSpPr txBox="1"/>
          <p:nvPr/>
        </p:nvSpPr>
        <p:spPr>
          <a:xfrm rot="5400000">
            <a:off x="5396148" y="1686780"/>
            <a:ext cx="2301912" cy="138499"/>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900" b="0" i="0" u="none" strike="noStrike" cap="none">
                <a:solidFill>
                  <a:srgbClr val="C0C0C0"/>
                </a:solidFill>
                <a:latin typeface="Arial"/>
                <a:ea typeface="Arial"/>
                <a:cs typeface="Arial"/>
                <a:sym typeface="Arial"/>
              </a:rPr>
              <a:t>— NOT FOR EXTERNAL DISTRIBUTION —</a:t>
            </a:r>
            <a:endParaRPr/>
          </a:p>
        </p:txBody>
      </p:sp>
      <p:sp>
        <p:nvSpPr>
          <p:cNvPr id="7" name="Google Shape;7;n"/>
          <p:cNvSpPr txBox="1"/>
          <p:nvPr/>
        </p:nvSpPr>
        <p:spPr>
          <a:xfrm>
            <a:off x="246888" y="8887968"/>
            <a:ext cx="6290183" cy="184666"/>
          </a:xfrm>
          <a:prstGeom prst="rect">
            <a:avLst/>
          </a:prstGeom>
          <a:noFill/>
          <a:ln>
            <a:noFill/>
          </a:ln>
        </p:spPr>
        <p:txBody>
          <a:bodyPr spcFirstLastPara="1" wrap="square" lIns="0" tIns="0" rIns="0" bIns="0" anchor="b" anchorCtr="0">
            <a:spAutoFit/>
          </a:bodyPr>
          <a:lstStyle/>
          <a:p>
            <a:pPr marL="228600" marR="0" lvl="0" indent="-228600" algn="l" rtl="0">
              <a:spcBef>
                <a:spcPts val="0"/>
              </a:spcBef>
              <a:spcAft>
                <a:spcPts val="0"/>
              </a:spcAft>
              <a:buNone/>
            </a:pPr>
            <a:fld id="{00000000-1234-1234-1234-123412341234}" type="slidenum">
              <a:rPr lang="en-US" sz="600" b="0" i="0" u="none" strike="noStrike" cap="none">
                <a:solidFill>
                  <a:schemeClr val="dk1"/>
                </a:solidFill>
                <a:latin typeface="Arial"/>
                <a:ea typeface="Arial"/>
                <a:cs typeface="Arial"/>
                <a:sym typeface="Arial"/>
              </a:rPr>
              <a:t>‹#›</a:t>
            </a:fld>
            <a:r>
              <a:rPr lang="en-US" sz="600" b="0" i="0" u="none" strike="noStrike" cap="none">
                <a:solidFill>
                  <a:schemeClr val="dk1"/>
                </a:solidFill>
                <a:latin typeface="Arial"/>
                <a:ea typeface="Arial"/>
                <a:cs typeface="Arial"/>
                <a:sym typeface="Arial"/>
              </a:rPr>
              <a:t>	© 2023 Gartner, Inc. and/or its affiliates. All rights reserved. Gartner is a registered trademark of Gartner, Inc. or its affiliates.</a:t>
            </a:r>
            <a:br>
              <a:rPr lang="en-US" sz="600" b="0" i="0" u="none" strike="noStrike" cap="none">
                <a:solidFill>
                  <a:schemeClr val="dk1"/>
                </a:solidFill>
                <a:latin typeface="Arial"/>
                <a:ea typeface="Arial"/>
                <a:cs typeface="Arial"/>
                <a:sym typeface="Arial"/>
              </a:rPr>
            </a:br>
            <a:r>
              <a:rPr lang="en-US" sz="600" b="1" i="0" u="none" strike="noStrike" cap="none">
                <a:solidFill>
                  <a:schemeClr val="dk1"/>
                </a:solidFill>
                <a:latin typeface="Arial"/>
                <a:ea typeface="Arial"/>
                <a:cs typeface="Arial"/>
                <a:sym typeface="Arial"/>
              </a:rPr>
              <a:t>INTERNAL — FOR INTERNAL USE ONLY or RESTRICTED [CHOOSE ONE — DELETE AS APPROPRIATE]</a:t>
            </a:r>
            <a:r>
              <a:rPr lang="en-US" sz="600" b="0" i="0" u="none" strike="noStrike" cap="none">
                <a:solidFill>
                  <a:schemeClr val="dk1"/>
                </a:solidFill>
                <a:latin typeface="Arial"/>
                <a:ea typeface="Arial"/>
                <a:cs typeface="Arial"/>
                <a:sym typeface="Arial"/>
              </a:rPr>
              <a:t> | Version X.X | Last updated [insert date format: DD Month YYYY]</a:t>
            </a:r>
            <a:endParaRPr/>
          </a:p>
        </p:txBody>
      </p:sp>
      <p:sp>
        <p:nvSpPr>
          <p:cNvPr id="8" name="Google Shape;8;n"/>
          <p:cNvSpPr txBox="1"/>
          <p:nvPr/>
        </p:nvSpPr>
        <p:spPr>
          <a:xfrm>
            <a:off x="246887" y="128016"/>
            <a:ext cx="6327648" cy="244682"/>
          </a:xfrm>
          <a:prstGeom prst="rect">
            <a:avLst/>
          </a:prstGeom>
          <a:noFill/>
          <a:ln>
            <a:noFill/>
          </a:ln>
        </p:spPr>
        <p:txBody>
          <a:bodyPr spcFirstLastPara="1" wrap="square" lIns="0" tIns="45700" rIns="91425" bIns="45700" anchor="t" anchorCtr="0">
            <a:spAutoFit/>
          </a:bodyPr>
          <a:lstStyle/>
          <a:p>
            <a:pPr marL="0" marR="0" lvl="0" indent="0" algn="l" rtl="0">
              <a:lnSpc>
                <a:spcPct val="90000"/>
              </a:lnSpc>
              <a:spcBef>
                <a:spcPts val="0"/>
              </a:spcBef>
              <a:spcAft>
                <a:spcPts val="0"/>
              </a:spcAft>
              <a:buNone/>
            </a:pPr>
            <a:r>
              <a:rPr lang="en-US" sz="1100" b="1" i="0" u="none" strike="noStrike" cap="none">
                <a:solidFill>
                  <a:schemeClr val="dk1"/>
                </a:solidFill>
                <a:latin typeface="Arial"/>
                <a:ea typeface="Arial"/>
                <a:cs typeface="Arial"/>
                <a:sym typeface="Arial"/>
              </a:rPr>
              <a:t>Presentation Title</a:t>
            </a:r>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notes"/>
          <p:cNvSpPr txBox="1">
            <a:spLocks noGrp="1"/>
          </p:cNvSpPr>
          <p:nvPr>
            <p:ph type="body" idx="1"/>
          </p:nvPr>
        </p:nvSpPr>
        <p:spPr>
          <a:xfrm>
            <a:off x="242371" y="3592535"/>
            <a:ext cx="6373258" cy="523481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200"/>
              <a:buFont typeface="Arial"/>
              <a:buNone/>
            </a:pPr>
            <a:endParaRPr/>
          </a:p>
        </p:txBody>
      </p:sp>
      <p:sp>
        <p:nvSpPr>
          <p:cNvPr id="321" name="Google Shape;321;p1:notes"/>
          <p:cNvSpPr>
            <a:spLocks noGrp="1" noRot="1" noChangeAspect="1"/>
          </p:cNvSpPr>
          <p:nvPr>
            <p:ph type="sldImg" idx="2"/>
          </p:nvPr>
        </p:nvSpPr>
        <p:spPr>
          <a:xfrm>
            <a:off x="1031875" y="712788"/>
            <a:ext cx="4794250" cy="2697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2: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US" sz="1200" b="1" dirty="0">
                <a:solidFill>
                  <a:schemeClr val="dk1"/>
                </a:solidFill>
              </a:rPr>
              <a:t>Directions:</a:t>
            </a:r>
            <a:endParaRPr sz="1200" b="1" dirty="0">
              <a:solidFill>
                <a:schemeClr val="dk1"/>
              </a:solidFill>
            </a:endParaRPr>
          </a:p>
          <a:p>
            <a:pPr marL="457200" lvl="0" indent="-304800" algn="l" rtl="0">
              <a:lnSpc>
                <a:spcPct val="90000"/>
              </a:lnSpc>
              <a:spcBef>
                <a:spcPts val="0"/>
              </a:spcBef>
              <a:spcAft>
                <a:spcPts val="0"/>
              </a:spcAft>
              <a:buClr>
                <a:schemeClr val="dk1"/>
              </a:buClr>
              <a:buSzPts val="1200"/>
              <a:buFont typeface="Arial"/>
              <a:buChar char="●"/>
            </a:pPr>
            <a:r>
              <a:rPr lang="en-US" sz="1200" dirty="0">
                <a:solidFill>
                  <a:schemeClr val="dk1"/>
                </a:solidFill>
              </a:rPr>
              <a:t>Remove this slide before presenting.</a:t>
            </a:r>
            <a:endParaRPr dirty="0"/>
          </a:p>
          <a:p>
            <a:pPr marL="457200" lvl="0" indent="-228600" algn="l" rtl="0">
              <a:lnSpc>
                <a:spcPct val="90000"/>
              </a:lnSpc>
              <a:spcBef>
                <a:spcPts val="0"/>
              </a:spcBef>
              <a:spcAft>
                <a:spcPts val="0"/>
              </a:spcAft>
              <a:buClr>
                <a:schemeClr val="dk1"/>
              </a:buClr>
              <a:buSzPts val="1200"/>
              <a:buFont typeface="Arial"/>
              <a:buNone/>
            </a:pPr>
            <a:endParaRPr sz="1200" dirty="0">
              <a:solidFill>
                <a:schemeClr val="dk1"/>
              </a:solidFill>
            </a:endParaRPr>
          </a:p>
          <a:p>
            <a:pPr marL="457200" lvl="0" indent="-228600" algn="l" rtl="0">
              <a:lnSpc>
                <a:spcPct val="90000"/>
              </a:lnSpc>
              <a:spcBef>
                <a:spcPts val="0"/>
              </a:spcBef>
              <a:spcAft>
                <a:spcPts val="0"/>
              </a:spcAft>
              <a:buClr>
                <a:schemeClr val="dk1"/>
              </a:buClr>
              <a:buSzPts val="1200"/>
              <a:buFont typeface="Arial"/>
              <a:buNone/>
            </a:pPr>
            <a:endParaRPr sz="1200" dirty="0">
              <a:solidFill>
                <a:schemeClr val="dk1"/>
              </a:solidFill>
            </a:endParaRPr>
          </a:p>
          <a:p>
            <a:pPr marL="457200" lvl="0" indent="-228600" algn="l" rtl="0">
              <a:lnSpc>
                <a:spcPct val="90000"/>
              </a:lnSpc>
              <a:spcBef>
                <a:spcPts val="0"/>
              </a:spcBef>
              <a:spcAft>
                <a:spcPts val="0"/>
              </a:spcAft>
              <a:buClr>
                <a:schemeClr val="dk1"/>
              </a:buClr>
              <a:buSzPts val="1200"/>
              <a:buFont typeface="Arial"/>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5:notes"/>
          <p:cNvSpPr txBox="1">
            <a:spLocks noGrp="1"/>
          </p:cNvSpPr>
          <p:nvPr>
            <p:ph type="body" idx="1"/>
          </p:nvPr>
        </p:nvSpPr>
        <p:spPr>
          <a:xfrm>
            <a:off x="246888" y="3134806"/>
            <a:ext cx="6373500" cy="569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 &amp; Scripting Advice</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A must for every board presentation is ensuring that the audience understands what they are about to be presented with and why.</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Use the items listed to introduce the overall structure of the presentation you are about to give. Inform the board the presentation is for informational / educational purposes.</a:t>
            </a:r>
            <a:endParaRPr/>
          </a:p>
        </p:txBody>
      </p:sp>
    </p:spTree>
    <p:extLst>
      <p:ext uri="{BB962C8B-B14F-4D97-AF65-F5344CB8AC3E}">
        <p14:creationId xmlns:p14="http://schemas.microsoft.com/office/powerpoint/2010/main" val="3989912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5:notes"/>
          <p:cNvSpPr txBox="1">
            <a:spLocks noGrp="1"/>
          </p:cNvSpPr>
          <p:nvPr>
            <p:ph type="body" idx="1"/>
          </p:nvPr>
        </p:nvSpPr>
        <p:spPr>
          <a:xfrm>
            <a:off x="246888" y="3134806"/>
            <a:ext cx="6373500" cy="569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 &amp; Scripting Advice</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A must for every board presentation is ensuring that the audience understands what they are about to be presented with and why.</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Use the items listed to introduce the overall structure of the presentation you are about to give. Inform the board the presentation is for informational / educational purposes.</a:t>
            </a:r>
            <a:endParaRPr/>
          </a:p>
        </p:txBody>
      </p:sp>
    </p:spTree>
    <p:extLst>
      <p:ext uri="{BB962C8B-B14F-4D97-AF65-F5344CB8AC3E}">
        <p14:creationId xmlns:p14="http://schemas.microsoft.com/office/powerpoint/2010/main" val="3793413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4:notes"/>
          <p:cNvSpPr>
            <a:spLocks noGrp="1" noRot="1" noChangeAspect="1"/>
          </p:cNvSpPr>
          <p:nvPr>
            <p:ph type="sldImg" idx="2"/>
          </p:nvPr>
        </p:nvSpPr>
        <p:spPr>
          <a:xfrm>
            <a:off x="1031875" y="712788"/>
            <a:ext cx="4794250" cy="2697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4:notes"/>
          <p:cNvSpPr txBox="1">
            <a:spLocks noGrp="1"/>
          </p:cNvSpPr>
          <p:nvPr>
            <p:ph type="body" idx="1"/>
          </p:nvPr>
        </p:nvSpPr>
        <p:spPr>
          <a:xfrm>
            <a:off x="242371" y="3592535"/>
            <a:ext cx="6373258" cy="5234810"/>
          </a:xfrm>
          <a:prstGeom prst="rect">
            <a:avLst/>
          </a:prstGeom>
          <a:noFill/>
          <a:ln>
            <a:noFill/>
          </a:ln>
        </p:spPr>
        <p:txBody>
          <a:bodyPr spcFirstLastPara="1" wrap="square" lIns="0" tIns="0" rIns="0" bIns="0" anchor="t" anchorCtr="0">
            <a:noAutofit/>
          </a:bodyPr>
          <a:lstStyle/>
          <a:p>
            <a:pPr marL="45720" lvl="1" indent="0" algn="l" rtl="0">
              <a:lnSpc>
                <a:spcPct val="90000"/>
              </a:lnSpc>
              <a:spcBef>
                <a:spcPts val="0"/>
              </a:spcBef>
              <a:spcAft>
                <a:spcPts val="0"/>
              </a:spcAft>
              <a:buClr>
                <a:schemeClr val="dk1"/>
              </a:buClr>
              <a:buSzPts val="1200"/>
              <a:buNone/>
            </a:pPr>
            <a:endParaRPr sz="1200" b="0" i="0" u="none" strike="noStrike">
              <a:solidFill>
                <a:schemeClr val="dk1"/>
              </a:solidFill>
              <a:latin typeface="Arial"/>
              <a:ea typeface="Arial"/>
              <a:cs typeface="Arial"/>
              <a:sym typeface="Arial"/>
            </a:endParaRPr>
          </a:p>
        </p:txBody>
      </p:sp>
    </p:spTree>
    <p:extLst>
      <p:ext uri="{BB962C8B-B14F-4D97-AF65-F5344CB8AC3E}">
        <p14:creationId xmlns:p14="http://schemas.microsoft.com/office/powerpoint/2010/main" val="2735008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5: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US" b="1"/>
              <a:t>Scripting Advice</a:t>
            </a:r>
            <a:endParaRPr/>
          </a:p>
          <a:p>
            <a:pPr marL="171450" lvl="0" indent="-171450" algn="l" rtl="0">
              <a:lnSpc>
                <a:spcPct val="90000"/>
              </a:lnSpc>
              <a:spcBef>
                <a:spcPts val="600"/>
              </a:spcBef>
              <a:spcAft>
                <a:spcPts val="0"/>
              </a:spcAft>
              <a:buClr>
                <a:schemeClr val="dk1"/>
              </a:buClr>
              <a:buSzPts val="1200"/>
              <a:buFont typeface="Arial"/>
              <a:buChar char="•"/>
            </a:pPr>
            <a:r>
              <a:rPr lang="en-US" b="0"/>
              <a:t>Use this slide to explain the new disclosure requirements for cyber governance and the effective dates.</a:t>
            </a:r>
            <a:endParaRPr/>
          </a:p>
          <a:p>
            <a:pPr marL="0" lvl="0" indent="0" algn="l" rtl="0">
              <a:lnSpc>
                <a:spcPct val="90000"/>
              </a:lnSpc>
              <a:spcBef>
                <a:spcPts val="600"/>
              </a:spcBef>
              <a:spcAft>
                <a:spcPts val="0"/>
              </a:spcAft>
              <a:buNone/>
            </a:pPr>
            <a:endParaRPr/>
          </a:p>
        </p:txBody>
      </p:sp>
    </p:spTree>
    <p:extLst>
      <p:ext uri="{BB962C8B-B14F-4D97-AF65-F5344CB8AC3E}">
        <p14:creationId xmlns:p14="http://schemas.microsoft.com/office/powerpoint/2010/main" val="2676194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5: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US" b="1"/>
              <a:t>Scripting Advice</a:t>
            </a:r>
            <a:endParaRPr/>
          </a:p>
          <a:p>
            <a:pPr marL="171450" lvl="0" indent="-171450" algn="l" rtl="0">
              <a:lnSpc>
                <a:spcPct val="90000"/>
              </a:lnSpc>
              <a:spcBef>
                <a:spcPts val="600"/>
              </a:spcBef>
              <a:spcAft>
                <a:spcPts val="0"/>
              </a:spcAft>
              <a:buClr>
                <a:schemeClr val="dk1"/>
              </a:buClr>
              <a:buSzPts val="1200"/>
              <a:buFont typeface="Arial"/>
              <a:buChar char="•"/>
            </a:pPr>
            <a:r>
              <a:rPr lang="en-US" b="0"/>
              <a:t>Use this slide to explain the new disclosure requirements for cyber governance and the effective dates.</a:t>
            </a:r>
            <a:endParaRPr/>
          </a:p>
          <a:p>
            <a:pPr marL="0" lvl="0" indent="0" algn="l" rtl="0">
              <a:lnSpc>
                <a:spcPct val="90000"/>
              </a:lnSpc>
              <a:spcBef>
                <a:spcPts val="600"/>
              </a:spcBef>
              <a:spcAft>
                <a:spcPts val="0"/>
              </a:spcAft>
              <a:buNone/>
            </a:pPr>
            <a:endParaRPr/>
          </a:p>
        </p:txBody>
      </p:sp>
    </p:spTree>
    <p:extLst>
      <p:ext uri="{BB962C8B-B14F-4D97-AF65-F5344CB8AC3E}">
        <p14:creationId xmlns:p14="http://schemas.microsoft.com/office/powerpoint/2010/main" val="3099535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5: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US" b="1"/>
              <a:t>Scripting Advice</a:t>
            </a:r>
            <a:endParaRPr/>
          </a:p>
          <a:p>
            <a:pPr marL="171450" lvl="0" indent="-171450" algn="l" rtl="0">
              <a:lnSpc>
                <a:spcPct val="90000"/>
              </a:lnSpc>
              <a:spcBef>
                <a:spcPts val="600"/>
              </a:spcBef>
              <a:spcAft>
                <a:spcPts val="0"/>
              </a:spcAft>
              <a:buClr>
                <a:schemeClr val="dk1"/>
              </a:buClr>
              <a:buSzPts val="1200"/>
              <a:buFont typeface="Arial"/>
              <a:buChar char="•"/>
            </a:pPr>
            <a:r>
              <a:rPr lang="en-US" b="0"/>
              <a:t>Use this slide to explain the new disclosure requirements for cyber governance and the effective dates.</a:t>
            </a:r>
            <a:endParaRPr/>
          </a:p>
          <a:p>
            <a:pPr marL="0" lvl="0" indent="0" algn="l" rtl="0">
              <a:lnSpc>
                <a:spcPct val="90000"/>
              </a:lnSpc>
              <a:spcBef>
                <a:spcPts val="600"/>
              </a:spcBef>
              <a:spcAft>
                <a:spcPts val="0"/>
              </a:spcAft>
              <a:buNone/>
            </a:pPr>
            <a:endParaRPr/>
          </a:p>
        </p:txBody>
      </p:sp>
    </p:spTree>
    <p:extLst>
      <p:ext uri="{BB962C8B-B14F-4D97-AF65-F5344CB8AC3E}">
        <p14:creationId xmlns:p14="http://schemas.microsoft.com/office/powerpoint/2010/main" val="2561325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8: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8: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US" b="1" dirty="0"/>
              <a:t>Scripting Advice</a:t>
            </a:r>
            <a:endParaRPr dirty="0"/>
          </a:p>
          <a:p>
            <a:pPr marL="171450" lvl="0" indent="-171450" algn="l" rtl="0">
              <a:lnSpc>
                <a:spcPct val="90000"/>
              </a:lnSpc>
              <a:spcBef>
                <a:spcPts val="600"/>
              </a:spcBef>
              <a:spcAft>
                <a:spcPts val="0"/>
              </a:spcAft>
              <a:buClr>
                <a:schemeClr val="dk1"/>
              </a:buClr>
              <a:buSzPts val="1200"/>
              <a:buFont typeface="Arial"/>
              <a:buChar char="•"/>
            </a:pPr>
            <a:r>
              <a:rPr lang="en-US" b="0" dirty="0"/>
              <a:t>Use this slide to explain how the SEC is defining a “cybersecurity incident.” </a:t>
            </a:r>
            <a:endParaRPr dirty="0"/>
          </a:p>
          <a:p>
            <a:pPr marL="171450" lvl="0" indent="-171450" algn="l" rtl="0">
              <a:lnSpc>
                <a:spcPct val="90000"/>
              </a:lnSpc>
              <a:spcBef>
                <a:spcPts val="600"/>
              </a:spcBef>
              <a:spcAft>
                <a:spcPts val="0"/>
              </a:spcAft>
              <a:buClr>
                <a:schemeClr val="dk1"/>
              </a:buClr>
              <a:buSzPts val="1200"/>
              <a:buFont typeface="Arial"/>
              <a:buChar char="•"/>
            </a:pPr>
            <a:r>
              <a:rPr lang="en-US" b="0" dirty="0"/>
              <a:t>Discuss how minor incidents may be aggregated if they are a series of related unauthorized occurrences and how that may affect materiality.</a:t>
            </a:r>
            <a:endParaRPr dirty="0"/>
          </a:p>
          <a:p>
            <a:pPr marL="171450" lvl="0" indent="-171450" algn="l" rtl="0">
              <a:lnSpc>
                <a:spcPct val="90000"/>
              </a:lnSpc>
              <a:spcBef>
                <a:spcPts val="600"/>
              </a:spcBef>
              <a:spcAft>
                <a:spcPts val="0"/>
              </a:spcAft>
              <a:buClr>
                <a:schemeClr val="dk1"/>
              </a:buClr>
              <a:buSzPts val="1200"/>
              <a:buFont typeface="Arial"/>
              <a:buChar char="•"/>
            </a:pPr>
            <a:r>
              <a:rPr lang="en-US" b="0" dirty="0"/>
              <a:t>Ask the CISO/cybersecurity leader to provide additional context on how this specifically is applied to the company.</a:t>
            </a:r>
            <a:endParaRPr dirty="0"/>
          </a:p>
          <a:p>
            <a:pPr marL="0" lvl="0" indent="0" algn="l" rtl="0">
              <a:lnSpc>
                <a:spcPct val="90000"/>
              </a:lnSpc>
              <a:spcBef>
                <a:spcPts val="600"/>
              </a:spcBef>
              <a:spcAft>
                <a:spcPts val="0"/>
              </a:spcAft>
              <a:buNone/>
            </a:pPr>
            <a:endParaRPr dirty="0"/>
          </a:p>
        </p:txBody>
      </p:sp>
    </p:spTree>
    <p:extLst>
      <p:ext uri="{BB962C8B-B14F-4D97-AF65-F5344CB8AC3E}">
        <p14:creationId xmlns:p14="http://schemas.microsoft.com/office/powerpoint/2010/main" val="710031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8: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8: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US" b="1" dirty="0"/>
              <a:t>Scripting Advice</a:t>
            </a:r>
            <a:endParaRPr dirty="0"/>
          </a:p>
          <a:p>
            <a:pPr marL="171450" lvl="0" indent="-171450" algn="l" rtl="0">
              <a:lnSpc>
                <a:spcPct val="90000"/>
              </a:lnSpc>
              <a:spcBef>
                <a:spcPts val="600"/>
              </a:spcBef>
              <a:spcAft>
                <a:spcPts val="0"/>
              </a:spcAft>
              <a:buClr>
                <a:schemeClr val="dk1"/>
              </a:buClr>
              <a:buSzPts val="1200"/>
              <a:buFont typeface="Arial"/>
              <a:buChar char="•"/>
            </a:pPr>
            <a:r>
              <a:rPr lang="en-US" b="0" dirty="0"/>
              <a:t>Use this slide to explain how the SEC is defining a “cybersecurity incident.” </a:t>
            </a:r>
            <a:endParaRPr dirty="0"/>
          </a:p>
          <a:p>
            <a:pPr marL="171450" lvl="0" indent="-171450" algn="l" rtl="0">
              <a:lnSpc>
                <a:spcPct val="90000"/>
              </a:lnSpc>
              <a:spcBef>
                <a:spcPts val="600"/>
              </a:spcBef>
              <a:spcAft>
                <a:spcPts val="0"/>
              </a:spcAft>
              <a:buClr>
                <a:schemeClr val="dk1"/>
              </a:buClr>
              <a:buSzPts val="1200"/>
              <a:buFont typeface="Arial"/>
              <a:buChar char="•"/>
            </a:pPr>
            <a:r>
              <a:rPr lang="en-US" b="0" dirty="0"/>
              <a:t>Discuss how minor incidents may be aggregated if they are a series of related unauthorized occurrences and how that may affect materiality.</a:t>
            </a:r>
            <a:endParaRPr dirty="0"/>
          </a:p>
          <a:p>
            <a:pPr marL="171450" lvl="0" indent="-171450" algn="l" rtl="0">
              <a:lnSpc>
                <a:spcPct val="90000"/>
              </a:lnSpc>
              <a:spcBef>
                <a:spcPts val="600"/>
              </a:spcBef>
              <a:spcAft>
                <a:spcPts val="0"/>
              </a:spcAft>
              <a:buClr>
                <a:schemeClr val="dk1"/>
              </a:buClr>
              <a:buSzPts val="1200"/>
              <a:buFont typeface="Arial"/>
              <a:buChar char="•"/>
            </a:pPr>
            <a:r>
              <a:rPr lang="en-US" b="0" dirty="0"/>
              <a:t>Ask the CISO/cybersecurity leader to provide additional context on how this specifically is applied to the company.</a:t>
            </a:r>
            <a:endParaRPr dirty="0"/>
          </a:p>
          <a:p>
            <a:pPr marL="0" lvl="0" indent="0" algn="l" rtl="0">
              <a:lnSpc>
                <a:spcPct val="90000"/>
              </a:lnSpc>
              <a:spcBef>
                <a:spcPts val="600"/>
              </a:spcBef>
              <a:spcAft>
                <a:spcPts val="0"/>
              </a:spcAft>
              <a:buNone/>
            </a:pPr>
            <a:endParaRPr dirty="0"/>
          </a:p>
        </p:txBody>
      </p:sp>
    </p:spTree>
    <p:extLst>
      <p:ext uri="{BB962C8B-B14F-4D97-AF65-F5344CB8AC3E}">
        <p14:creationId xmlns:p14="http://schemas.microsoft.com/office/powerpoint/2010/main" val="606669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10: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10: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US" b="1"/>
              <a:t>Scripting Advice</a:t>
            </a:r>
            <a:endParaRPr/>
          </a:p>
          <a:p>
            <a:pPr marL="171450" lvl="0" indent="-171450" algn="l" rtl="0">
              <a:lnSpc>
                <a:spcPct val="90000"/>
              </a:lnSpc>
              <a:spcBef>
                <a:spcPts val="600"/>
              </a:spcBef>
              <a:spcAft>
                <a:spcPts val="0"/>
              </a:spcAft>
              <a:buClr>
                <a:schemeClr val="dk1"/>
              </a:buClr>
              <a:buSzPts val="1200"/>
              <a:buFont typeface="Arial"/>
              <a:buChar char="•"/>
            </a:pPr>
            <a:r>
              <a:rPr lang="en-US" b="0"/>
              <a:t>Use this slide to explain how the SEC is defining a “material.” </a:t>
            </a:r>
            <a:endParaRPr/>
          </a:p>
          <a:p>
            <a:pPr marL="171450" lvl="0" indent="-171450" algn="l" rtl="0">
              <a:lnSpc>
                <a:spcPct val="90000"/>
              </a:lnSpc>
              <a:spcBef>
                <a:spcPts val="600"/>
              </a:spcBef>
              <a:spcAft>
                <a:spcPts val="0"/>
              </a:spcAft>
              <a:buClr>
                <a:schemeClr val="dk1"/>
              </a:buClr>
              <a:buSzPts val="1200"/>
              <a:buFont typeface="Arial"/>
              <a:buChar char="•"/>
            </a:pPr>
            <a:r>
              <a:rPr lang="en-US" b="0"/>
              <a:t>Discuss how the company intends to determine materiality .</a:t>
            </a:r>
            <a:endParaRPr/>
          </a:p>
          <a:p>
            <a:pPr marL="171450" lvl="0" indent="-171450" algn="l" rtl="0">
              <a:lnSpc>
                <a:spcPct val="90000"/>
              </a:lnSpc>
              <a:spcBef>
                <a:spcPts val="600"/>
              </a:spcBef>
              <a:spcAft>
                <a:spcPts val="0"/>
              </a:spcAft>
              <a:buClr>
                <a:schemeClr val="dk1"/>
              </a:buClr>
              <a:buSzPts val="1200"/>
              <a:buFont typeface="Arial"/>
              <a:buChar char="•"/>
            </a:pPr>
            <a:r>
              <a:rPr lang="en-US" b="0"/>
              <a:t>Provide some examples specific to the company that provides directors more insight on what is and isn’t considered material for the company.</a:t>
            </a:r>
            <a:endParaRPr/>
          </a:p>
          <a:p>
            <a:pPr marL="0" lvl="0" indent="0" algn="l" rtl="0">
              <a:lnSpc>
                <a:spcPct val="90000"/>
              </a:lnSpc>
              <a:spcBef>
                <a:spcPts val="600"/>
              </a:spcBef>
              <a:spcAft>
                <a:spcPts val="0"/>
              </a:spcAft>
              <a:buNone/>
            </a:pPr>
            <a:endParaRPr/>
          </a:p>
        </p:txBody>
      </p:sp>
    </p:spTree>
    <p:extLst>
      <p:ext uri="{BB962C8B-B14F-4D97-AF65-F5344CB8AC3E}">
        <p14:creationId xmlns:p14="http://schemas.microsoft.com/office/powerpoint/2010/main" val="2406161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5:notes"/>
          <p:cNvSpPr txBox="1">
            <a:spLocks noGrp="1"/>
          </p:cNvSpPr>
          <p:nvPr>
            <p:ph type="body" idx="1"/>
          </p:nvPr>
        </p:nvSpPr>
        <p:spPr>
          <a:xfrm>
            <a:off x="246888" y="3134806"/>
            <a:ext cx="6373500" cy="569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 &amp; Scripting Advice</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A must for every board presentation is ensuring that the audience understands what they are about to be presented with and why.</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Use the items listed to introduce the overall structure of the presentation you are about to give. Inform the board the presentation is for informational / educational purposes.</a:t>
            </a:r>
            <a:endParaRPr/>
          </a:p>
        </p:txBody>
      </p:sp>
    </p:spTree>
    <p:extLst>
      <p:ext uri="{BB962C8B-B14F-4D97-AF65-F5344CB8AC3E}">
        <p14:creationId xmlns:p14="http://schemas.microsoft.com/office/powerpoint/2010/main" val="133239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2: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12: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a:t>
            </a:r>
            <a:endParaRPr/>
          </a:p>
          <a:p>
            <a:pPr marL="171450" lvl="0" indent="-171450" algn="l" rtl="0">
              <a:lnSpc>
                <a:spcPct val="90000"/>
              </a:lnSpc>
              <a:spcBef>
                <a:spcPts val="0"/>
              </a:spcBef>
              <a:spcAft>
                <a:spcPts val="0"/>
              </a:spcAft>
              <a:buClr>
                <a:schemeClr val="dk1"/>
              </a:buClr>
              <a:buSzPts val="1400"/>
              <a:buFont typeface="Arial"/>
              <a:buChar char="•"/>
            </a:pPr>
            <a:r>
              <a:rPr lang="en-US"/>
              <a:t>Use this slide to provide a high-level summary of the board’s oversight duty and the types of actions that the board can take to as part of this duty.</a:t>
            </a:r>
            <a:endParaRPr/>
          </a:p>
          <a:p>
            <a:pPr marL="171450" lvl="0" indent="-171450" algn="l" rtl="0">
              <a:lnSpc>
                <a:spcPct val="90000"/>
              </a:lnSpc>
              <a:spcBef>
                <a:spcPts val="0"/>
              </a:spcBef>
              <a:spcAft>
                <a:spcPts val="0"/>
              </a:spcAft>
              <a:buClr>
                <a:schemeClr val="dk1"/>
              </a:buClr>
              <a:buSzPts val="1400"/>
              <a:buFont typeface="Arial"/>
              <a:buChar char="•"/>
            </a:pPr>
            <a:r>
              <a:rPr lang="en-US"/>
              <a:t>This list is not exhaustive. Adjust the considerations to reflect what you need the board to consider and actions for the board to take.</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b="1"/>
              <a:t>Scripting Advice:</a:t>
            </a:r>
            <a:endParaRPr/>
          </a:p>
          <a:p>
            <a:pPr marL="171450" lvl="0" indent="-171450" algn="l" rtl="0">
              <a:lnSpc>
                <a:spcPct val="90000"/>
              </a:lnSpc>
              <a:spcBef>
                <a:spcPts val="0"/>
              </a:spcBef>
              <a:spcAft>
                <a:spcPts val="0"/>
              </a:spcAft>
              <a:buClr>
                <a:schemeClr val="dk1"/>
              </a:buClr>
              <a:buSzPts val="1400"/>
              <a:buFont typeface="Arial"/>
              <a:buChar char="•"/>
            </a:pPr>
            <a:r>
              <a:rPr lang="en-US"/>
              <a:t>Be clear and concise</a:t>
            </a:r>
            <a:endParaRPr/>
          </a:p>
          <a:p>
            <a:pPr marL="171450" lvl="0" indent="-171450" algn="l" rtl="0">
              <a:lnSpc>
                <a:spcPct val="90000"/>
              </a:lnSpc>
              <a:spcBef>
                <a:spcPts val="0"/>
              </a:spcBef>
              <a:spcAft>
                <a:spcPts val="0"/>
              </a:spcAft>
              <a:buClr>
                <a:schemeClr val="dk1"/>
              </a:buClr>
              <a:buSzPts val="1400"/>
              <a:buFont typeface="Arial"/>
              <a:buChar char="•"/>
            </a:pPr>
            <a:r>
              <a:rPr lang="en-US"/>
              <a:t>This should a high-level overview</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13: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13: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a:t>
            </a:r>
            <a:endParaRPr/>
          </a:p>
          <a:p>
            <a:pPr marL="171450" lvl="0" indent="-171450" algn="l" rtl="0">
              <a:lnSpc>
                <a:spcPct val="90000"/>
              </a:lnSpc>
              <a:spcBef>
                <a:spcPts val="0"/>
              </a:spcBef>
              <a:spcAft>
                <a:spcPts val="0"/>
              </a:spcAft>
              <a:buClr>
                <a:schemeClr val="dk1"/>
              </a:buClr>
              <a:buSzPts val="1400"/>
              <a:buFont typeface="Arial"/>
              <a:buChar char="•"/>
            </a:pPr>
            <a:r>
              <a:rPr lang="en-US"/>
              <a:t>Use this slide to provide a high-level summary of the board’s role in risk management &amp; strategy and how the board can oversee efforts.</a:t>
            </a:r>
            <a:endParaRPr/>
          </a:p>
          <a:p>
            <a:pPr marL="171450" lvl="0" indent="-171450" algn="l" rtl="0">
              <a:lnSpc>
                <a:spcPct val="90000"/>
              </a:lnSpc>
              <a:spcBef>
                <a:spcPts val="0"/>
              </a:spcBef>
              <a:spcAft>
                <a:spcPts val="0"/>
              </a:spcAft>
              <a:buClr>
                <a:schemeClr val="dk1"/>
              </a:buClr>
              <a:buSzPts val="1400"/>
              <a:buFont typeface="Arial"/>
              <a:buChar char="•"/>
            </a:pPr>
            <a:r>
              <a:rPr lang="en-US"/>
              <a:t>This list is not exhaustive. Adjust the considerations to reflect what actions the board can/should take.</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b="1"/>
              <a:t>Scripting Advice:</a:t>
            </a:r>
            <a:endParaRPr/>
          </a:p>
          <a:p>
            <a:pPr marL="171450" lvl="0" indent="-171450" algn="l" rtl="0">
              <a:lnSpc>
                <a:spcPct val="90000"/>
              </a:lnSpc>
              <a:spcBef>
                <a:spcPts val="0"/>
              </a:spcBef>
              <a:spcAft>
                <a:spcPts val="0"/>
              </a:spcAft>
              <a:buClr>
                <a:schemeClr val="dk1"/>
              </a:buClr>
              <a:buSzPts val="1400"/>
              <a:buFont typeface="Arial"/>
              <a:buChar char="•"/>
            </a:pPr>
            <a:r>
              <a:rPr lang="en-US"/>
              <a:t>Be clear and concise</a:t>
            </a:r>
            <a:endParaRPr/>
          </a:p>
          <a:p>
            <a:pPr marL="171450" lvl="0" indent="-171450" algn="l" rtl="0">
              <a:lnSpc>
                <a:spcPct val="90000"/>
              </a:lnSpc>
              <a:spcBef>
                <a:spcPts val="0"/>
              </a:spcBef>
              <a:spcAft>
                <a:spcPts val="0"/>
              </a:spcAft>
              <a:buClr>
                <a:schemeClr val="dk1"/>
              </a:buClr>
              <a:buSzPts val="1400"/>
              <a:buFont typeface="Arial"/>
              <a:buChar char="•"/>
            </a:pPr>
            <a:r>
              <a:rPr lang="en-US"/>
              <a:t>This should a high-level overview</a:t>
            </a:r>
            <a:endParaRPr/>
          </a:p>
          <a:p>
            <a:pPr marL="0" lvl="0" indent="0" algn="l" rtl="0">
              <a:lnSpc>
                <a:spcPct val="90000"/>
              </a:lnSpc>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4: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4: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a:t>
            </a:r>
            <a:endParaRPr/>
          </a:p>
          <a:p>
            <a:pPr marL="171450" lvl="0" indent="-171450" algn="l" rtl="0">
              <a:lnSpc>
                <a:spcPct val="90000"/>
              </a:lnSpc>
              <a:spcBef>
                <a:spcPts val="0"/>
              </a:spcBef>
              <a:spcAft>
                <a:spcPts val="0"/>
              </a:spcAft>
              <a:buClr>
                <a:schemeClr val="dk1"/>
              </a:buClr>
              <a:buSzPts val="1400"/>
              <a:buFont typeface="Arial"/>
              <a:buChar char="•"/>
            </a:pPr>
            <a:r>
              <a:rPr lang="en-US"/>
              <a:t>Use this slide to provide a high-level summary of the planned actions of management.  </a:t>
            </a:r>
            <a:endParaRPr/>
          </a:p>
          <a:p>
            <a:pPr marL="171450" lvl="0" indent="-171450" algn="l" rtl="0">
              <a:lnSpc>
                <a:spcPct val="90000"/>
              </a:lnSpc>
              <a:spcBef>
                <a:spcPts val="0"/>
              </a:spcBef>
              <a:spcAft>
                <a:spcPts val="0"/>
              </a:spcAft>
              <a:buClr>
                <a:schemeClr val="dk1"/>
              </a:buClr>
              <a:buSzPts val="1400"/>
              <a:buFont typeface="Arial"/>
              <a:buChar char="•"/>
            </a:pPr>
            <a:r>
              <a:rPr lang="en-US"/>
              <a:t>This list is not exhaustive. Adjust the considerations to reflect what actions management are taking (or are considering).  Customize the list of officers and actions based on your circumstances and organization.</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b="1"/>
              <a:t>Scripting Advice:</a:t>
            </a:r>
            <a:endParaRPr/>
          </a:p>
          <a:p>
            <a:pPr marL="171450" lvl="0" indent="-171450" algn="l" rtl="0">
              <a:lnSpc>
                <a:spcPct val="90000"/>
              </a:lnSpc>
              <a:spcBef>
                <a:spcPts val="0"/>
              </a:spcBef>
              <a:spcAft>
                <a:spcPts val="0"/>
              </a:spcAft>
              <a:buClr>
                <a:schemeClr val="dk1"/>
              </a:buClr>
              <a:buSzPts val="1400"/>
              <a:buFont typeface="Arial"/>
              <a:buChar char="•"/>
            </a:pPr>
            <a:r>
              <a:rPr lang="en-US"/>
              <a:t>Be clear and concise</a:t>
            </a:r>
            <a:endParaRPr/>
          </a:p>
          <a:p>
            <a:pPr marL="171450" lvl="0" indent="-171450" algn="l" rtl="0">
              <a:lnSpc>
                <a:spcPct val="90000"/>
              </a:lnSpc>
              <a:spcBef>
                <a:spcPts val="0"/>
              </a:spcBef>
              <a:spcAft>
                <a:spcPts val="0"/>
              </a:spcAft>
              <a:buClr>
                <a:schemeClr val="dk1"/>
              </a:buClr>
              <a:buSzPts val="1400"/>
              <a:buFont typeface="Arial"/>
              <a:buChar char="•"/>
            </a:pPr>
            <a:r>
              <a:rPr lang="en-US"/>
              <a:t>This should a high-level overview</a:t>
            </a:r>
            <a:endParaRPr/>
          </a:p>
          <a:p>
            <a:pPr marL="0" lvl="0" indent="0" algn="l" rtl="0">
              <a:lnSpc>
                <a:spcPct val="90000"/>
              </a:lnSpc>
              <a:spcBef>
                <a:spcPts val="0"/>
              </a:spcBef>
              <a:spcAft>
                <a:spcPts val="0"/>
              </a:spcAft>
              <a:buNone/>
            </a:pPr>
            <a:endParaRPr/>
          </a:p>
        </p:txBody>
      </p:sp>
    </p:spTree>
    <p:extLst>
      <p:ext uri="{BB962C8B-B14F-4D97-AF65-F5344CB8AC3E}">
        <p14:creationId xmlns:p14="http://schemas.microsoft.com/office/powerpoint/2010/main" val="759367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4: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4: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a:t>
            </a:r>
            <a:endParaRPr/>
          </a:p>
          <a:p>
            <a:pPr marL="171450" lvl="0" indent="-171450" algn="l" rtl="0">
              <a:lnSpc>
                <a:spcPct val="90000"/>
              </a:lnSpc>
              <a:spcBef>
                <a:spcPts val="0"/>
              </a:spcBef>
              <a:spcAft>
                <a:spcPts val="0"/>
              </a:spcAft>
              <a:buClr>
                <a:schemeClr val="dk1"/>
              </a:buClr>
              <a:buSzPts val="1400"/>
              <a:buFont typeface="Arial"/>
              <a:buChar char="•"/>
            </a:pPr>
            <a:r>
              <a:rPr lang="en-US"/>
              <a:t>Use this slide to provide a high-level summary of the planned actions of management.  </a:t>
            </a:r>
            <a:endParaRPr/>
          </a:p>
          <a:p>
            <a:pPr marL="171450" lvl="0" indent="-171450" algn="l" rtl="0">
              <a:lnSpc>
                <a:spcPct val="90000"/>
              </a:lnSpc>
              <a:spcBef>
                <a:spcPts val="0"/>
              </a:spcBef>
              <a:spcAft>
                <a:spcPts val="0"/>
              </a:spcAft>
              <a:buClr>
                <a:schemeClr val="dk1"/>
              </a:buClr>
              <a:buSzPts val="1400"/>
              <a:buFont typeface="Arial"/>
              <a:buChar char="•"/>
            </a:pPr>
            <a:r>
              <a:rPr lang="en-US"/>
              <a:t>This list is not exhaustive. Adjust the considerations to reflect what actions management are taking (or are considering).  Customize the list of officers and actions based on your circumstances and organization.</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b="1"/>
              <a:t>Scripting Advice:</a:t>
            </a:r>
            <a:endParaRPr/>
          </a:p>
          <a:p>
            <a:pPr marL="171450" lvl="0" indent="-171450" algn="l" rtl="0">
              <a:lnSpc>
                <a:spcPct val="90000"/>
              </a:lnSpc>
              <a:spcBef>
                <a:spcPts val="0"/>
              </a:spcBef>
              <a:spcAft>
                <a:spcPts val="0"/>
              </a:spcAft>
              <a:buClr>
                <a:schemeClr val="dk1"/>
              </a:buClr>
              <a:buSzPts val="1400"/>
              <a:buFont typeface="Arial"/>
              <a:buChar char="•"/>
            </a:pPr>
            <a:r>
              <a:rPr lang="en-US"/>
              <a:t>Be clear and concise</a:t>
            </a:r>
            <a:endParaRPr/>
          </a:p>
          <a:p>
            <a:pPr marL="171450" lvl="0" indent="-171450" algn="l" rtl="0">
              <a:lnSpc>
                <a:spcPct val="90000"/>
              </a:lnSpc>
              <a:spcBef>
                <a:spcPts val="0"/>
              </a:spcBef>
              <a:spcAft>
                <a:spcPts val="0"/>
              </a:spcAft>
              <a:buClr>
                <a:schemeClr val="dk1"/>
              </a:buClr>
              <a:buSzPts val="1400"/>
              <a:buFont typeface="Arial"/>
              <a:buChar char="•"/>
            </a:pPr>
            <a:r>
              <a:rPr lang="en-US"/>
              <a:t>This should a high-level overview</a:t>
            </a:r>
            <a:endParaRPr/>
          </a:p>
          <a:p>
            <a:pPr marL="0" lvl="0" indent="0" algn="l" rtl="0">
              <a:lnSpc>
                <a:spcPct val="90000"/>
              </a:lnSpc>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5:notes"/>
          <p:cNvSpPr txBox="1">
            <a:spLocks noGrp="1"/>
          </p:cNvSpPr>
          <p:nvPr>
            <p:ph type="body" idx="1"/>
          </p:nvPr>
        </p:nvSpPr>
        <p:spPr>
          <a:xfrm>
            <a:off x="246888" y="3134806"/>
            <a:ext cx="6373500" cy="569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400"/>
              <a:buFont typeface="Arial"/>
              <a:buNone/>
            </a:pPr>
            <a:r>
              <a:rPr lang="en-US" b="1"/>
              <a:t>Directions &amp; Scripting Advice</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A must for every board presentation is ensuring that the audience understands what they are about to be presented with and why.</a:t>
            </a:r>
            <a:endParaRPr/>
          </a:p>
          <a:p>
            <a:pPr marL="0" lvl="0" indent="0" algn="l" rtl="0">
              <a:lnSpc>
                <a:spcPct val="90000"/>
              </a:lnSpc>
              <a:spcBef>
                <a:spcPts val="0"/>
              </a:spcBef>
              <a:spcAft>
                <a:spcPts val="0"/>
              </a:spcAft>
              <a:buClr>
                <a:schemeClr val="dk1"/>
              </a:buClr>
              <a:buSzPts val="1400"/>
              <a:buFont typeface="Arial"/>
              <a:buNone/>
            </a:pPr>
            <a:endParaRPr/>
          </a:p>
          <a:p>
            <a:pPr marL="0" lvl="0" indent="0" algn="l" rtl="0">
              <a:lnSpc>
                <a:spcPct val="90000"/>
              </a:lnSpc>
              <a:spcBef>
                <a:spcPts val="0"/>
              </a:spcBef>
              <a:spcAft>
                <a:spcPts val="0"/>
              </a:spcAft>
              <a:buClr>
                <a:schemeClr val="dk1"/>
              </a:buClr>
              <a:buSzPts val="1400"/>
              <a:buFont typeface="Arial"/>
              <a:buNone/>
            </a:pPr>
            <a:r>
              <a:rPr lang="en-US"/>
              <a:t>Use the items listed to introduce the overall structure of the presentation you are about to give. Inform the board the presentation is for informational / educational purposes.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5: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15:notes"/>
          <p:cNvSpPr txBox="1">
            <a:spLocks noGrp="1"/>
          </p:cNvSpPr>
          <p:nvPr>
            <p:ph type="body" idx="1"/>
          </p:nvPr>
        </p:nvSpPr>
        <p:spPr>
          <a:xfrm>
            <a:off x="246888" y="3134806"/>
            <a:ext cx="6373500" cy="5698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US" sz="1200" b="1" dirty="0">
                <a:solidFill>
                  <a:schemeClr val="dk1"/>
                </a:solidFill>
              </a:rPr>
              <a:t>Directions:</a:t>
            </a:r>
          </a:p>
          <a:p>
            <a:pPr marL="457200" lvl="0" indent="-298450" algn="l" rtl="0">
              <a:lnSpc>
                <a:spcPct val="90000"/>
              </a:lnSpc>
              <a:spcBef>
                <a:spcPts val="0"/>
              </a:spcBef>
              <a:spcAft>
                <a:spcPts val="0"/>
              </a:spcAft>
              <a:buClr>
                <a:schemeClr val="dk1"/>
              </a:buClr>
              <a:buSzPts val="1100"/>
              <a:buFont typeface="Arial"/>
              <a:buChar char="●"/>
            </a:pPr>
            <a:r>
              <a:rPr lang="en-US" dirty="0">
                <a:solidFill>
                  <a:schemeClr val="dk1"/>
                </a:solidFill>
              </a:rPr>
              <a:t>As a group, discuss matters related to the SEC’s disclosure rules.  This discussion can help the board get more comfortable with cybersecurity and being to more fully understand the organization’s situation when it comes to cybersecurity.</a:t>
            </a:r>
          </a:p>
        </p:txBody>
      </p:sp>
    </p:spTree>
    <p:extLst>
      <p:ext uri="{BB962C8B-B14F-4D97-AF65-F5344CB8AC3E}">
        <p14:creationId xmlns:p14="http://schemas.microsoft.com/office/powerpoint/2010/main" val="253098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3500" y="658813"/>
            <a:ext cx="4191000" cy="2357437"/>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94316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4: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4:notes"/>
          <p:cNvSpPr txBox="1">
            <a:spLocks noGrp="1"/>
          </p:cNvSpPr>
          <p:nvPr>
            <p:ph type="body" idx="1"/>
          </p:nvPr>
        </p:nvSpPr>
        <p:spPr>
          <a:xfrm>
            <a:off x="246888" y="3134806"/>
            <a:ext cx="6373368" cy="56982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2_Title Slide 2">
  <p:cSld name="2_Title Slide 2">
    <p:bg>
      <p:bgPr>
        <a:solidFill>
          <a:schemeClr val="lt1"/>
        </a:solidFill>
        <a:effectLst/>
      </p:bgPr>
    </p:bg>
    <p:spTree>
      <p:nvGrpSpPr>
        <p:cNvPr id="1" name="Shape 15"/>
        <p:cNvGrpSpPr/>
        <p:nvPr/>
      </p:nvGrpSpPr>
      <p:grpSpPr>
        <a:xfrm>
          <a:off x="0" y="0"/>
          <a:ext cx="0" cy="0"/>
          <a:chOff x="0" y="0"/>
          <a:chExt cx="0" cy="0"/>
        </a:xfrm>
      </p:grpSpPr>
      <p:pic>
        <p:nvPicPr>
          <p:cNvPr id="4" name="Picture 3" descr="A person standing in front of a white wall&#10;&#10;Description automatically generated">
            <a:extLst>
              <a:ext uri="{FF2B5EF4-FFF2-40B4-BE49-F238E27FC236}">
                <a16:creationId xmlns:a16="http://schemas.microsoft.com/office/drawing/2014/main" id="{C3B3F2CB-AB14-7EF5-6623-F89260351A7B}"/>
              </a:ext>
            </a:extLst>
          </p:cNvPr>
          <p:cNvPicPr>
            <a:picLocks noChangeAspect="1"/>
          </p:cNvPicPr>
          <p:nvPr userDrawn="1"/>
        </p:nvPicPr>
        <p:blipFill rotWithShape="1">
          <a:blip r:embed="rId2"/>
          <a:srcRect l="30966" t="34746" r="3677"/>
          <a:stretch/>
        </p:blipFill>
        <p:spPr>
          <a:xfrm>
            <a:off x="0" y="0"/>
            <a:ext cx="12192000" cy="6868982"/>
          </a:xfrm>
          <a:prstGeom prst="rect">
            <a:avLst/>
          </a:prstGeom>
        </p:spPr>
      </p:pic>
      <p:sp>
        <p:nvSpPr>
          <p:cNvPr id="7" name="Rectangle 6">
            <a:extLst>
              <a:ext uri="{FF2B5EF4-FFF2-40B4-BE49-F238E27FC236}">
                <a16:creationId xmlns:a16="http://schemas.microsoft.com/office/drawing/2014/main" id="{5FCE4DE4-8B64-6401-4DAD-2FAFD0D1BCE2}"/>
              </a:ext>
            </a:extLst>
          </p:cNvPr>
          <p:cNvSpPr/>
          <p:nvPr userDrawn="1"/>
        </p:nvSpPr>
        <p:spPr>
          <a:xfrm rot="5400000">
            <a:off x="957262" y="-957263"/>
            <a:ext cx="6858000" cy="8772525"/>
          </a:xfrm>
          <a:prstGeom prst="rect">
            <a:avLst/>
          </a:prstGeom>
          <a:gradFill>
            <a:gsLst>
              <a:gs pos="0">
                <a:schemeClr val="bg1">
                  <a:alpha val="0"/>
                </a:schemeClr>
              </a:gs>
              <a:gs pos="100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FBA9187-3BFB-BD2D-F68A-EDB2EB113DB7}"/>
              </a:ext>
            </a:extLst>
          </p:cNvPr>
          <p:cNvSpPr/>
          <p:nvPr userDrawn="1"/>
        </p:nvSpPr>
        <p:spPr>
          <a:xfrm>
            <a:off x="0" y="4937760"/>
            <a:ext cx="12192000" cy="1920240"/>
          </a:xfrm>
          <a:prstGeom prst="rect">
            <a:avLst/>
          </a:prstGeom>
          <a:gradFill>
            <a:gsLst>
              <a:gs pos="0">
                <a:schemeClr val="tx1">
                  <a:lumMod val="85000"/>
                  <a:lumOff val="15000"/>
                  <a:alpha val="0"/>
                </a:schemeClr>
              </a:gs>
              <a:gs pos="100000">
                <a:schemeClr val="tx1">
                  <a:lumMod val="85000"/>
                  <a:lumOff val="1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Google Shape;16;p19"/>
          <p:cNvSpPr txBox="1">
            <a:spLocks noGrp="1"/>
          </p:cNvSpPr>
          <p:nvPr>
            <p:ph type="body" idx="1"/>
          </p:nvPr>
        </p:nvSpPr>
        <p:spPr>
          <a:xfrm>
            <a:off x="921524" y="1573338"/>
            <a:ext cx="7284507" cy="276999"/>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accent1"/>
              </a:buClr>
              <a:buSzPts val="1620"/>
              <a:buNone/>
              <a:defRPr sz="1800" b="1">
                <a:solidFill>
                  <a:schemeClr val="accent1"/>
                </a:solidFill>
              </a:defRPr>
            </a:lvl1pPr>
            <a:lvl2pPr marL="914400" lvl="1" indent="-228600" algn="l">
              <a:lnSpc>
                <a:spcPct val="100000"/>
              </a:lnSpc>
              <a:spcBef>
                <a:spcPts val="0"/>
              </a:spcBef>
              <a:spcAft>
                <a:spcPts val="0"/>
              </a:spcAft>
              <a:buClr>
                <a:schemeClr val="dk1"/>
              </a:buClr>
              <a:buSzPts val="2160"/>
              <a:buNone/>
              <a:defRPr/>
            </a:lvl2pPr>
            <a:lvl3pPr marL="1371600" lvl="2" indent="-228600" algn="l">
              <a:lnSpc>
                <a:spcPct val="100000"/>
              </a:lnSpc>
              <a:spcBef>
                <a:spcPts val="1200"/>
              </a:spcBef>
              <a:spcAft>
                <a:spcPts val="0"/>
              </a:spcAft>
              <a:buClr>
                <a:schemeClr val="dk1"/>
              </a:buClr>
              <a:buSzPts val="2160"/>
              <a:buNone/>
              <a:defRPr/>
            </a:lvl3pPr>
            <a:lvl4pPr marL="1828800" lvl="3" indent="-228600" algn="l">
              <a:lnSpc>
                <a:spcPct val="100000"/>
              </a:lnSpc>
              <a:spcBef>
                <a:spcPts val="1200"/>
              </a:spcBef>
              <a:spcAft>
                <a:spcPts val="0"/>
              </a:spcAft>
              <a:buClr>
                <a:schemeClr val="dk1"/>
              </a:buClr>
              <a:buSzPts val="2160"/>
              <a:buNone/>
              <a:defRPr/>
            </a:lvl4pPr>
            <a:lvl5pPr marL="2286000" lvl="4" indent="-228600" algn="l">
              <a:lnSpc>
                <a:spcPct val="100000"/>
              </a:lnSpc>
              <a:spcBef>
                <a:spcPts val="1200"/>
              </a:spcBef>
              <a:spcAft>
                <a:spcPts val="0"/>
              </a:spcAft>
              <a:buClr>
                <a:schemeClr val="dk1"/>
              </a:buClr>
              <a:buSzPts val="2160"/>
              <a:buNone/>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19"/>
          <p:cNvSpPr/>
          <p:nvPr/>
        </p:nvSpPr>
        <p:spPr>
          <a:xfrm>
            <a:off x="460256" y="5516571"/>
            <a:ext cx="7862786" cy="492443"/>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Clr>
                <a:schemeClr val="dk1"/>
              </a:buClr>
              <a:buSzPts val="800"/>
              <a:buFont typeface="Arial"/>
              <a:buNone/>
            </a:pPr>
            <a:r>
              <a:rPr lang="en-US" sz="800" b="0" i="0" u="none" strike="noStrike" cap="none" dirty="0">
                <a:solidFill>
                  <a:schemeClr val="bg1"/>
                </a:solidFill>
                <a:latin typeface="Arial"/>
                <a:ea typeface="Arial"/>
                <a:cs typeface="Arial"/>
                <a:sym typeface="Arial"/>
              </a:rPr>
              <a:t>Unless otherwise marked for external use, the items in this Gartner Toolkit are for internal noncommercial use by the licensed Gartner client. The materials contained in this Toolkit may not be repackaged or resold. Gartner makes no representations or warranties as to the suitability of this Toolkit for any particular purpose, and disclaims all liabilities for any damages, whether direct, consequential, incidental or special, arising out of the use of or inability to use this material or the information provided herein.</a:t>
            </a:r>
            <a:endParaRPr sz="1800" b="0" i="0" u="none" strike="noStrike" cap="none" dirty="0">
              <a:solidFill>
                <a:schemeClr val="bg1"/>
              </a:solidFill>
              <a:latin typeface="Arial"/>
              <a:ea typeface="Arial"/>
              <a:cs typeface="Arial"/>
              <a:sym typeface="Arial"/>
            </a:endParaRPr>
          </a:p>
          <a:p>
            <a:pPr marL="0" marR="0" lvl="0" indent="0" algn="l" rtl="0">
              <a:spcBef>
                <a:spcPts val="0"/>
              </a:spcBef>
              <a:spcAft>
                <a:spcPts val="0"/>
              </a:spcAft>
              <a:buClr>
                <a:schemeClr val="dk1"/>
              </a:buClr>
              <a:buSzPts val="800"/>
              <a:buFont typeface="Arial"/>
              <a:buNone/>
            </a:pPr>
            <a:r>
              <a:rPr lang="en-US" sz="800" b="0" i="0" u="none" strike="noStrike" cap="none" dirty="0">
                <a:solidFill>
                  <a:schemeClr val="bg1"/>
                </a:solidFill>
                <a:latin typeface="Arial"/>
                <a:ea typeface="Arial"/>
                <a:cs typeface="Arial"/>
                <a:sym typeface="Arial"/>
              </a:rPr>
              <a:t>The instructions, intent and objective of this template are contained in the source document. Please refer back to that document for details.</a:t>
            </a:r>
            <a:endParaRPr sz="1800" b="0" i="0" u="none" strike="noStrike" cap="none" dirty="0">
              <a:solidFill>
                <a:schemeClr val="bg1"/>
              </a:solidFill>
              <a:latin typeface="Arial"/>
              <a:ea typeface="Arial"/>
              <a:cs typeface="Arial"/>
              <a:sym typeface="Arial"/>
            </a:endParaRPr>
          </a:p>
        </p:txBody>
      </p:sp>
      <p:sp>
        <p:nvSpPr>
          <p:cNvPr id="18" name="Google Shape;18;p19"/>
          <p:cNvSpPr txBox="1"/>
          <p:nvPr/>
        </p:nvSpPr>
        <p:spPr>
          <a:xfrm>
            <a:off x="460256" y="6201460"/>
            <a:ext cx="7098135" cy="3231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dk1"/>
              </a:buClr>
              <a:buSzPts val="700"/>
              <a:buFont typeface="Arial"/>
              <a:buNone/>
            </a:pPr>
            <a:r>
              <a:rPr lang="en-US" sz="700" b="0" i="0" u="none" strike="noStrike" cap="none" dirty="0">
                <a:solidFill>
                  <a:schemeClr val="bg1"/>
                </a:solidFill>
                <a:latin typeface="Arial"/>
                <a:ea typeface="Arial"/>
                <a:cs typeface="Arial"/>
                <a:sym typeface="Arial"/>
              </a:rPr>
              <a:t>© 2024 Gartner, Inc. and/or its affiliates. All rights reserved. Gartner is a registered trademark of Gartner, Inc. or its affiliates. This presentation, including all supporting materials, </a:t>
            </a:r>
            <a:br>
              <a:rPr lang="en-US" sz="700" b="0" i="0" u="none" strike="noStrike" cap="none" dirty="0">
                <a:solidFill>
                  <a:schemeClr val="bg1"/>
                </a:solidFill>
                <a:latin typeface="Arial"/>
                <a:ea typeface="Arial"/>
                <a:cs typeface="Arial"/>
                <a:sym typeface="Arial"/>
              </a:rPr>
            </a:br>
            <a:r>
              <a:rPr lang="en-US" sz="700" b="0" i="0" u="none" strike="noStrike" cap="none" dirty="0">
                <a:solidFill>
                  <a:schemeClr val="bg1"/>
                </a:solidFill>
                <a:latin typeface="Arial"/>
                <a:ea typeface="Arial"/>
                <a:cs typeface="Arial"/>
                <a:sym typeface="Arial"/>
              </a:rPr>
              <a:t>is proprietary to Gartner, Inc. and/or its affiliates and is for the sole internal use of the intended recipients. Because this presentation may contain information that is confidential, proprietary or otherwise legally protected, it may not be further copied, distributed or publicly displayed without the express written permission of Gartner, Inc. or its affiliates.</a:t>
            </a:r>
            <a:endParaRPr sz="1800" b="0" i="0" u="none" strike="noStrike" cap="none" dirty="0">
              <a:solidFill>
                <a:schemeClr val="bg1"/>
              </a:solidFill>
              <a:latin typeface="Arial"/>
              <a:ea typeface="Arial"/>
              <a:cs typeface="Arial"/>
              <a:sym typeface="Arial"/>
            </a:endParaRPr>
          </a:p>
        </p:txBody>
      </p:sp>
      <p:sp>
        <p:nvSpPr>
          <p:cNvPr id="21" name="Google Shape;21;p19"/>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5" name="Picture 4">
            <a:extLst>
              <a:ext uri="{FF2B5EF4-FFF2-40B4-BE49-F238E27FC236}">
                <a16:creationId xmlns:a16="http://schemas.microsoft.com/office/drawing/2014/main" id="{9424647B-32CB-5983-7F00-999DA5630F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86167" y="6056352"/>
            <a:ext cx="2057400" cy="4682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2"/>
        <p:cNvGrpSpPr/>
        <p:nvPr/>
      </p:nvGrpSpPr>
      <p:grpSpPr>
        <a:xfrm>
          <a:off x="0" y="0"/>
          <a:ext cx="0" cy="0"/>
          <a:chOff x="0" y="0"/>
          <a:chExt cx="0" cy="0"/>
        </a:xfrm>
      </p:grpSpPr>
      <p:sp>
        <p:nvSpPr>
          <p:cNvPr id="23" name="Google Shape;23;p20"/>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9"/>
        <p:cNvGrpSpPr/>
        <p:nvPr/>
      </p:nvGrpSpPr>
      <p:grpSpPr>
        <a:xfrm>
          <a:off x="0" y="0"/>
          <a:ext cx="0" cy="0"/>
          <a:chOff x="0" y="0"/>
          <a:chExt cx="0" cy="0"/>
        </a:xfrm>
      </p:grpSpPr>
      <p:sp>
        <p:nvSpPr>
          <p:cNvPr id="40" name="Google Shape;40;p28"/>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28"/>
          <p:cNvSpPr txBox="1">
            <a:spLocks noGrp="1"/>
          </p:cNvSpPr>
          <p:nvPr>
            <p:ph type="body" idx="1"/>
          </p:nvPr>
        </p:nvSpPr>
        <p:spPr>
          <a:xfrm>
            <a:off x="457200" y="1527048"/>
            <a:ext cx="11274552" cy="446227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2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lumn graphics right">
  <p:cSld name="Two column graphics right">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457200" y="1527048"/>
            <a:ext cx="5495544" cy="446227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2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 type="twoObj">
  <p:cSld name="TWO_OBJECTS">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0"/>
          <p:cNvSpPr txBox="1">
            <a:spLocks noGrp="1"/>
          </p:cNvSpPr>
          <p:nvPr>
            <p:ph type="body" idx="1"/>
          </p:nvPr>
        </p:nvSpPr>
        <p:spPr>
          <a:xfrm>
            <a:off x="457200" y="1527048"/>
            <a:ext cx="5495544" cy="446227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2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0"/>
          <p:cNvSpPr txBox="1">
            <a:spLocks noGrp="1"/>
          </p:cNvSpPr>
          <p:nvPr>
            <p:ph type="body" idx="2"/>
          </p:nvPr>
        </p:nvSpPr>
        <p:spPr>
          <a:xfrm>
            <a:off x="6236208" y="1527048"/>
            <a:ext cx="5495544" cy="446227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2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49"/>
        <p:cNvGrpSpPr/>
        <p:nvPr/>
      </p:nvGrpSpPr>
      <p:grpSpPr>
        <a:xfrm>
          <a:off x="0" y="0"/>
          <a:ext cx="0" cy="0"/>
          <a:chOff x="0" y="0"/>
          <a:chExt cx="0" cy="0"/>
        </a:xfrm>
      </p:grpSpPr>
      <p:sp>
        <p:nvSpPr>
          <p:cNvPr id="50" name="Google Shape;50;p31"/>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1"/>
          <p:cNvSpPr txBox="1">
            <a:spLocks noGrp="1"/>
          </p:cNvSpPr>
          <p:nvPr>
            <p:ph type="body" idx="1"/>
          </p:nvPr>
        </p:nvSpPr>
        <p:spPr>
          <a:xfrm>
            <a:off x="457200" y="1527048"/>
            <a:ext cx="3337560"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31"/>
          <p:cNvSpPr txBox="1">
            <a:spLocks noGrp="1"/>
          </p:cNvSpPr>
          <p:nvPr>
            <p:ph type="body" idx="2"/>
          </p:nvPr>
        </p:nvSpPr>
        <p:spPr>
          <a:xfrm>
            <a:off x="4425696" y="1527048"/>
            <a:ext cx="3337560"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1"/>
          <p:cNvSpPr txBox="1">
            <a:spLocks noGrp="1"/>
          </p:cNvSpPr>
          <p:nvPr>
            <p:ph type="body" idx="3"/>
          </p:nvPr>
        </p:nvSpPr>
        <p:spPr>
          <a:xfrm>
            <a:off x="8394192" y="1527048"/>
            <a:ext cx="3337560"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ree column shaded">
  <p:cSld name="Three column shaded">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457200" y="1527048"/>
            <a:ext cx="3337560" cy="4462272"/>
          </a:xfrm>
          <a:prstGeom prst="rect">
            <a:avLst/>
          </a:prstGeom>
          <a:solidFill>
            <a:srgbClr val="F4F4F4"/>
          </a:solidFill>
          <a:ln>
            <a:noFill/>
          </a:ln>
        </p:spPr>
        <p:txBody>
          <a:bodyPr spcFirstLastPara="1" wrap="square" lIns="18287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2"/>
          <p:cNvSpPr txBox="1">
            <a:spLocks noGrp="1"/>
          </p:cNvSpPr>
          <p:nvPr>
            <p:ph type="body" idx="2"/>
          </p:nvPr>
        </p:nvSpPr>
        <p:spPr>
          <a:xfrm>
            <a:off x="4425696" y="1527048"/>
            <a:ext cx="3337560" cy="4462272"/>
          </a:xfrm>
          <a:prstGeom prst="rect">
            <a:avLst/>
          </a:prstGeom>
          <a:solidFill>
            <a:srgbClr val="F4F4F4"/>
          </a:solidFill>
          <a:ln>
            <a:noFill/>
          </a:ln>
        </p:spPr>
        <p:txBody>
          <a:bodyPr spcFirstLastPara="1" wrap="square" lIns="18287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2"/>
          <p:cNvSpPr txBox="1">
            <a:spLocks noGrp="1"/>
          </p:cNvSpPr>
          <p:nvPr>
            <p:ph type="body" idx="3"/>
          </p:nvPr>
        </p:nvSpPr>
        <p:spPr>
          <a:xfrm>
            <a:off x="8394192" y="1527048"/>
            <a:ext cx="3337560" cy="4462272"/>
          </a:xfrm>
          <a:prstGeom prst="rect">
            <a:avLst/>
          </a:prstGeom>
          <a:solidFill>
            <a:srgbClr val="F4F4F4"/>
          </a:solidFill>
          <a:ln>
            <a:noFill/>
          </a:ln>
        </p:spPr>
        <p:txBody>
          <a:bodyPr spcFirstLastPara="1" wrap="square" lIns="18287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our column">
  <p:cSld name="Four column">
    <p:spTree>
      <p:nvGrpSpPr>
        <p:cNvPr id="1" name="Shape 59"/>
        <p:cNvGrpSpPr/>
        <p:nvPr/>
      </p:nvGrpSpPr>
      <p:grpSpPr>
        <a:xfrm>
          <a:off x="0" y="0"/>
          <a:ext cx="0" cy="0"/>
          <a:chOff x="0" y="0"/>
          <a:chExt cx="0" cy="0"/>
        </a:xfrm>
      </p:grpSpPr>
      <p:sp>
        <p:nvSpPr>
          <p:cNvPr id="60" name="Google Shape;60;p33"/>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3"/>
          <p:cNvSpPr txBox="1">
            <a:spLocks noGrp="1"/>
          </p:cNvSpPr>
          <p:nvPr>
            <p:ph type="body" idx="1"/>
          </p:nvPr>
        </p:nvSpPr>
        <p:spPr>
          <a:xfrm>
            <a:off x="457200" y="1527048"/>
            <a:ext cx="2600706"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33"/>
          <p:cNvSpPr txBox="1">
            <a:spLocks noGrp="1"/>
          </p:cNvSpPr>
          <p:nvPr>
            <p:ph type="body" idx="2"/>
          </p:nvPr>
        </p:nvSpPr>
        <p:spPr>
          <a:xfrm>
            <a:off x="3348482" y="1527048"/>
            <a:ext cx="2600706"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33"/>
          <p:cNvSpPr txBox="1">
            <a:spLocks noGrp="1"/>
          </p:cNvSpPr>
          <p:nvPr>
            <p:ph type="body" idx="3"/>
          </p:nvPr>
        </p:nvSpPr>
        <p:spPr>
          <a:xfrm>
            <a:off x="6239764" y="1527048"/>
            <a:ext cx="2600706"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33"/>
          <p:cNvSpPr txBox="1">
            <a:spLocks noGrp="1"/>
          </p:cNvSpPr>
          <p:nvPr>
            <p:ph type="body" idx="4"/>
          </p:nvPr>
        </p:nvSpPr>
        <p:spPr>
          <a:xfrm>
            <a:off x="9131046" y="1527048"/>
            <a:ext cx="2600706" cy="4462272"/>
          </a:xfrm>
          <a:prstGeom prst="rect">
            <a:avLst/>
          </a:prstGeom>
          <a:noFill/>
          <a:ln>
            <a:noFill/>
          </a:ln>
        </p:spPr>
        <p:txBody>
          <a:bodyPr spcFirstLastPara="1" wrap="square" lIns="0" tIns="0" rIns="0" bIns="0"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ur column shaded">
  <p:cSld name="Four column shaded">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4"/>
          <p:cNvSpPr txBox="1">
            <a:spLocks noGrp="1"/>
          </p:cNvSpPr>
          <p:nvPr>
            <p:ph type="body" idx="1"/>
          </p:nvPr>
        </p:nvSpPr>
        <p:spPr>
          <a:xfrm>
            <a:off x="457200" y="1527048"/>
            <a:ext cx="2600706" cy="4462272"/>
          </a:xfrm>
          <a:prstGeom prst="rect">
            <a:avLst/>
          </a:prstGeom>
          <a:solidFill>
            <a:srgbClr val="F4F4F4"/>
          </a:solidFill>
          <a:ln>
            <a:noFill/>
          </a:ln>
        </p:spPr>
        <p:txBody>
          <a:bodyPr spcFirstLastPara="1" wrap="square" lIns="9142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34"/>
          <p:cNvSpPr txBox="1">
            <a:spLocks noGrp="1"/>
          </p:cNvSpPr>
          <p:nvPr>
            <p:ph type="body" idx="2"/>
          </p:nvPr>
        </p:nvSpPr>
        <p:spPr>
          <a:xfrm>
            <a:off x="3348482" y="1527048"/>
            <a:ext cx="2600706" cy="4462272"/>
          </a:xfrm>
          <a:prstGeom prst="rect">
            <a:avLst/>
          </a:prstGeom>
          <a:solidFill>
            <a:srgbClr val="F4F4F4"/>
          </a:solidFill>
          <a:ln>
            <a:noFill/>
          </a:ln>
        </p:spPr>
        <p:txBody>
          <a:bodyPr spcFirstLastPara="1" wrap="square" lIns="9142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34"/>
          <p:cNvSpPr txBox="1">
            <a:spLocks noGrp="1"/>
          </p:cNvSpPr>
          <p:nvPr>
            <p:ph type="body" idx="3"/>
          </p:nvPr>
        </p:nvSpPr>
        <p:spPr>
          <a:xfrm>
            <a:off x="6239764" y="1527048"/>
            <a:ext cx="2600706" cy="4462272"/>
          </a:xfrm>
          <a:prstGeom prst="rect">
            <a:avLst/>
          </a:prstGeom>
          <a:solidFill>
            <a:srgbClr val="F4F4F4"/>
          </a:solidFill>
          <a:ln>
            <a:noFill/>
          </a:ln>
        </p:spPr>
        <p:txBody>
          <a:bodyPr spcFirstLastPara="1" wrap="square" lIns="9142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34"/>
          <p:cNvSpPr txBox="1">
            <a:spLocks noGrp="1"/>
          </p:cNvSpPr>
          <p:nvPr>
            <p:ph type="body" idx="4"/>
          </p:nvPr>
        </p:nvSpPr>
        <p:spPr>
          <a:xfrm>
            <a:off x="9131046" y="1527048"/>
            <a:ext cx="2600706" cy="4462272"/>
          </a:xfrm>
          <a:prstGeom prst="rect">
            <a:avLst/>
          </a:prstGeom>
          <a:solidFill>
            <a:srgbClr val="F4F4F4"/>
          </a:solidFill>
          <a:ln>
            <a:noFill/>
          </a:ln>
        </p:spPr>
        <p:txBody>
          <a:bodyPr spcFirstLastPara="1" wrap="square" lIns="91425" tIns="182875" rIns="91425" bIns="91425" anchor="t" anchorCtr="0">
            <a:noAutofit/>
          </a:bodyPr>
          <a:lstStyle>
            <a:lvl1pPr marL="457200" lvl="0" indent="-355600" algn="l">
              <a:lnSpc>
                <a:spcPct val="90000"/>
              </a:lnSpc>
              <a:spcBef>
                <a:spcPts val="1200"/>
              </a:spcBef>
              <a:spcAft>
                <a:spcPts val="0"/>
              </a:spcAft>
              <a:buClr>
                <a:schemeClr val="dk1"/>
              </a:buClr>
              <a:buSzPts val="2000"/>
              <a:buChar char="•"/>
              <a:defRPr sz="2000"/>
            </a:lvl1pPr>
            <a:lvl2pPr marL="914400" lvl="1" indent="-355600" algn="l">
              <a:lnSpc>
                <a:spcPct val="90000"/>
              </a:lnSpc>
              <a:spcBef>
                <a:spcPts val="1200"/>
              </a:spcBef>
              <a:spcAft>
                <a:spcPts val="0"/>
              </a:spcAft>
              <a:buClr>
                <a:schemeClr val="dk1"/>
              </a:buClr>
              <a:buSzPts val="2000"/>
              <a:buChar char="–"/>
              <a:defRPr sz="2000"/>
            </a:lvl2pPr>
            <a:lvl3pPr marL="1371600" lvl="2" indent="-355600" algn="l">
              <a:lnSpc>
                <a:spcPct val="90000"/>
              </a:lnSpc>
              <a:spcBef>
                <a:spcPts val="1200"/>
              </a:spcBef>
              <a:spcAft>
                <a:spcPts val="0"/>
              </a:spcAft>
              <a:buClr>
                <a:schemeClr val="dk1"/>
              </a:buClr>
              <a:buSzPts val="2000"/>
              <a:buChar char="•"/>
              <a:defRPr sz="2000"/>
            </a:lvl3pPr>
            <a:lvl4pPr marL="1828800" lvl="3" indent="-355600" algn="l">
              <a:lnSpc>
                <a:spcPct val="90000"/>
              </a:lnSpc>
              <a:spcBef>
                <a:spcPts val="12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71"/>
        <p:cNvGrpSpPr/>
        <p:nvPr/>
      </p:nvGrpSpPr>
      <p:grpSpPr>
        <a:xfrm>
          <a:off x="0" y="0"/>
          <a:ext cx="0" cy="0"/>
          <a:chOff x="0" y="0"/>
          <a:chExt cx="0" cy="0"/>
        </a:xfrm>
      </p:grpSpPr>
      <p:sp>
        <p:nvSpPr>
          <p:cNvPr id="72" name="Google Shape;72;p35"/>
          <p:cNvSpPr txBox="1">
            <a:spLocks noGrp="1"/>
          </p:cNvSpPr>
          <p:nvPr>
            <p:ph type="title"/>
          </p:nvPr>
        </p:nvSpPr>
        <p:spPr>
          <a:xfrm>
            <a:off x="2057400" y="1527048"/>
            <a:ext cx="4910328" cy="293522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sz="32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5"/>
          <p:cNvSpPr/>
          <p:nvPr/>
        </p:nvSpPr>
        <p:spPr>
          <a:xfrm>
            <a:off x="0" y="1353312"/>
            <a:ext cx="1755648" cy="3291840"/>
          </a:xfrm>
          <a:prstGeom prst="rect">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 name="Google Shape;74;p35"/>
          <p:cNvSpPr/>
          <p:nvPr/>
        </p:nvSpPr>
        <p:spPr>
          <a:xfrm>
            <a:off x="7141464" y="1353312"/>
            <a:ext cx="5047488" cy="3291840"/>
          </a:xfrm>
          <a:prstGeom prst="rect">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W1_Sky">
  <p:cSld name="Divider W1_Sky">
    <p:spTree>
      <p:nvGrpSpPr>
        <p:cNvPr id="1" name="Shape 75"/>
        <p:cNvGrpSpPr/>
        <p:nvPr/>
      </p:nvGrpSpPr>
      <p:grpSpPr>
        <a:xfrm>
          <a:off x="0" y="0"/>
          <a:ext cx="0" cy="0"/>
          <a:chOff x="0" y="0"/>
          <a:chExt cx="0" cy="0"/>
        </a:xfrm>
      </p:grpSpPr>
      <p:sp>
        <p:nvSpPr>
          <p:cNvPr id="76" name="Google Shape;76;p36"/>
          <p:cNvSpPr txBox="1">
            <a:spLocks noGrp="1"/>
          </p:cNvSpPr>
          <p:nvPr>
            <p:ph type="title"/>
          </p:nvPr>
        </p:nvSpPr>
        <p:spPr>
          <a:xfrm>
            <a:off x="2057400" y="1527048"/>
            <a:ext cx="4910328" cy="293522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sz="32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36"/>
          <p:cNvSpPr/>
          <p:nvPr/>
        </p:nvSpPr>
        <p:spPr>
          <a:xfrm>
            <a:off x="0" y="1353312"/>
            <a:ext cx="1755648" cy="3291840"/>
          </a:xfrm>
          <a:prstGeom prst="rect">
            <a:avLst/>
          </a:prstGeom>
          <a:solidFill>
            <a:schemeClr val="accent4"/>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 name="Google Shape;78;p36"/>
          <p:cNvSpPr/>
          <p:nvPr/>
        </p:nvSpPr>
        <p:spPr>
          <a:xfrm>
            <a:off x="7141464" y="1353312"/>
            <a:ext cx="5047488" cy="3291840"/>
          </a:xfrm>
          <a:prstGeom prst="rect">
            <a:avLst/>
          </a:prstGeom>
          <a:solidFill>
            <a:schemeClr val="accent4"/>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photo">
  <p:cSld name="Quote with photo">
    <p:spTree>
      <p:nvGrpSpPr>
        <p:cNvPr id="1" name="Shape 79"/>
        <p:cNvGrpSpPr/>
        <p:nvPr/>
      </p:nvGrpSpPr>
      <p:grpSpPr>
        <a:xfrm>
          <a:off x="0" y="0"/>
          <a:ext cx="0" cy="0"/>
          <a:chOff x="0" y="0"/>
          <a:chExt cx="0" cy="0"/>
        </a:xfrm>
      </p:grpSpPr>
      <p:sp>
        <p:nvSpPr>
          <p:cNvPr id="80" name="Google Shape;80;p37"/>
          <p:cNvSpPr txBox="1">
            <a:spLocks noGrp="1"/>
          </p:cNvSpPr>
          <p:nvPr>
            <p:ph type="title"/>
          </p:nvPr>
        </p:nvSpPr>
        <p:spPr>
          <a:xfrm>
            <a:off x="457199" y="1009268"/>
            <a:ext cx="6060141" cy="4476115"/>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sz="32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7"/>
          <p:cNvSpPr txBox="1">
            <a:spLocks noGrp="1"/>
          </p:cNvSpPr>
          <p:nvPr>
            <p:ph type="body" idx="1"/>
          </p:nvPr>
        </p:nvSpPr>
        <p:spPr>
          <a:xfrm>
            <a:off x="457199" y="5485384"/>
            <a:ext cx="6060141" cy="347472"/>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200"/>
              </a:spcBef>
              <a:spcAft>
                <a:spcPts val="0"/>
              </a:spcAft>
              <a:buClr>
                <a:schemeClr val="dk1"/>
              </a:buClr>
              <a:buSzPts val="1400"/>
              <a:buNone/>
              <a:defRPr sz="1400">
                <a:solidFill>
                  <a:schemeClr val="dk1"/>
                </a:solidFill>
              </a:defRPr>
            </a:lvl1pPr>
            <a:lvl2pPr marL="914400" lvl="1" indent="-228600" algn="l">
              <a:lnSpc>
                <a:spcPct val="90000"/>
              </a:lnSpc>
              <a:spcBef>
                <a:spcPts val="1200"/>
              </a:spcBef>
              <a:spcAft>
                <a:spcPts val="0"/>
              </a:spcAft>
              <a:buClr>
                <a:srgbClr val="888888"/>
              </a:buClr>
              <a:buSzPts val="2000"/>
              <a:buNone/>
              <a:defRPr sz="2000">
                <a:solidFill>
                  <a:srgbClr val="888888"/>
                </a:solidFill>
              </a:defRPr>
            </a:lvl2pPr>
            <a:lvl3pPr marL="1371600" lvl="2" indent="-228600" algn="l">
              <a:lnSpc>
                <a:spcPct val="90000"/>
              </a:lnSpc>
              <a:spcBef>
                <a:spcPts val="12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12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2" name="Google Shape;82;p37"/>
          <p:cNvSpPr>
            <a:spLocks noGrp="1"/>
          </p:cNvSpPr>
          <p:nvPr>
            <p:ph type="pic" idx="2"/>
          </p:nvPr>
        </p:nvSpPr>
        <p:spPr>
          <a:xfrm>
            <a:off x="7040880" y="1346199"/>
            <a:ext cx="4690872" cy="429768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3"/>
        <p:cNvGrpSpPr/>
        <p:nvPr/>
      </p:nvGrpSpPr>
      <p:grpSpPr>
        <a:xfrm>
          <a:off x="0" y="0"/>
          <a:ext cx="0" cy="0"/>
          <a:chOff x="0" y="0"/>
          <a:chExt cx="0" cy="0"/>
        </a:xfrm>
      </p:grpSpPr>
      <p:sp>
        <p:nvSpPr>
          <p:cNvPr id="84" name="Google Shape;84;p38"/>
          <p:cNvSpPr txBox="1">
            <a:spLocks noGrp="1"/>
          </p:cNvSpPr>
          <p:nvPr>
            <p:ph type="title"/>
          </p:nvPr>
        </p:nvSpPr>
        <p:spPr>
          <a:xfrm>
            <a:off x="457199" y="1009268"/>
            <a:ext cx="8366761" cy="4476115"/>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sz="32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38"/>
          <p:cNvSpPr txBox="1">
            <a:spLocks noGrp="1"/>
          </p:cNvSpPr>
          <p:nvPr>
            <p:ph type="body" idx="1"/>
          </p:nvPr>
        </p:nvSpPr>
        <p:spPr>
          <a:xfrm>
            <a:off x="457199" y="5485384"/>
            <a:ext cx="8366761" cy="347472"/>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200"/>
              </a:spcBef>
              <a:spcAft>
                <a:spcPts val="0"/>
              </a:spcAft>
              <a:buClr>
                <a:schemeClr val="dk1"/>
              </a:buClr>
              <a:buSzPts val="1400"/>
              <a:buNone/>
              <a:defRPr sz="1400">
                <a:solidFill>
                  <a:schemeClr val="dk1"/>
                </a:solidFill>
              </a:defRPr>
            </a:lvl1pPr>
            <a:lvl2pPr marL="914400" lvl="1" indent="-228600" algn="l">
              <a:lnSpc>
                <a:spcPct val="90000"/>
              </a:lnSpc>
              <a:spcBef>
                <a:spcPts val="1200"/>
              </a:spcBef>
              <a:spcAft>
                <a:spcPts val="0"/>
              </a:spcAft>
              <a:buClr>
                <a:srgbClr val="888888"/>
              </a:buClr>
              <a:buSzPts val="2000"/>
              <a:buNone/>
              <a:defRPr sz="2000">
                <a:solidFill>
                  <a:srgbClr val="888888"/>
                </a:solidFill>
              </a:defRPr>
            </a:lvl2pPr>
            <a:lvl3pPr marL="1371600" lvl="2" indent="-228600" algn="l">
              <a:lnSpc>
                <a:spcPct val="90000"/>
              </a:lnSpc>
              <a:spcBef>
                <a:spcPts val="1200"/>
              </a:spcBef>
              <a:spcAft>
                <a:spcPts val="0"/>
              </a:spcAft>
              <a:buClr>
                <a:srgbClr val="888888"/>
              </a:buClr>
              <a:buSzPts val="1800"/>
              <a:buNone/>
              <a:defRPr sz="1800">
                <a:solidFill>
                  <a:srgbClr val="888888"/>
                </a:solidFill>
              </a:defRPr>
            </a:lvl3pPr>
            <a:lvl4pPr marL="1828800" lvl="3" indent="-228600" algn="l">
              <a:lnSpc>
                <a:spcPct val="90000"/>
              </a:lnSpc>
              <a:spcBef>
                <a:spcPts val="1200"/>
              </a:spcBef>
              <a:spcAft>
                <a:spcPts val="0"/>
              </a:spcAft>
              <a:buClr>
                <a:srgbClr val="888888"/>
              </a:buClr>
              <a:buSzPts val="1600"/>
              <a:buNone/>
              <a:defRPr sz="1600">
                <a:solidFill>
                  <a:srgbClr val="888888"/>
                </a:solidFill>
              </a:defRPr>
            </a:lvl4pPr>
            <a:lvl5pPr marL="2286000" lvl="4" indent="-228600" algn="l">
              <a:lnSpc>
                <a:spcPct val="90000"/>
              </a:lnSpc>
              <a:spcBef>
                <a:spcPts val="12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ecommenda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DE8D9AD6-0FE7-4371-839A-F97CD97F5DFF}"/>
              </a:ext>
            </a:extLst>
          </p:cNvPr>
          <p:cNvSpPr>
            <a:spLocks noGrp="1"/>
          </p:cNvSpPr>
          <p:nvPr>
            <p:ph type="body" sz="quarter" idx="10" hasCustomPrompt="1"/>
          </p:nvPr>
        </p:nvSpPr>
        <p:spPr>
          <a:xfrm>
            <a:off x="457200" y="1527175"/>
            <a:ext cx="11276013" cy="4460873"/>
          </a:xfrm>
          <a:prstGeom prst="rect">
            <a:avLst/>
          </a:prstGeom>
        </p:spPr>
        <p:txBody>
          <a:bodyPr/>
          <a:lstStyle>
            <a:lvl1pPr marL="457200" indent="-457200">
              <a:buSzPct val="130000"/>
              <a:buFontTx/>
              <a:buBlip>
                <a:blip r:embed="rId2">
                  <a:extLst>
                    <a:ext uri="{96DAC541-7B7A-43D3-8B79-37D633B846F1}">
                      <asvg:svgBlip xmlns:asvg="http://schemas.microsoft.com/office/drawing/2016/SVG/main" r:embed="rId3"/>
                    </a:ext>
                  </a:extLst>
                </a:blip>
              </a:buBlip>
              <a:defRPr/>
            </a:lvl1pPr>
            <a:lvl2pPr marL="950976">
              <a:defRPr/>
            </a:lvl2pPr>
            <a:lvl3pPr marL="1389888">
              <a:defRPr/>
            </a:lvl3pPr>
            <a:lvl4pPr marL="1883664">
              <a:defRPr/>
            </a:lvl4pPr>
            <a:lvl5pPr marL="2322576">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577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67128" y="1815465"/>
            <a:ext cx="4544568" cy="1993392"/>
          </a:xfrm>
        </p:spPr>
        <p:txBody>
          <a:bodyPr anchor="ctr" anchorCtr="0">
            <a:noAutofit/>
          </a:bodyPr>
          <a:lstStyle>
            <a:lvl1pPr algn="l">
              <a:defRPr sz="3600"/>
            </a:lvl1pPr>
          </a:lstStyle>
          <a:p>
            <a:r>
              <a:rPr lang="en-US" dirty="0"/>
              <a:t>Click to Add Title; 4 Lines of Copy; 60 Characters Maximum</a:t>
            </a:r>
          </a:p>
        </p:txBody>
      </p:sp>
      <p:sp>
        <p:nvSpPr>
          <p:cNvPr id="3" name="Subtitle 2"/>
          <p:cNvSpPr>
            <a:spLocks noGrp="1"/>
          </p:cNvSpPr>
          <p:nvPr>
            <p:ph type="subTitle" idx="1" hasCustomPrompt="1"/>
          </p:nvPr>
        </p:nvSpPr>
        <p:spPr>
          <a:xfrm>
            <a:off x="2167128" y="3927729"/>
            <a:ext cx="4544568" cy="276999"/>
          </a:xfrm>
        </p:spPr>
        <p:txBody>
          <a:bodyPr>
            <a:spAutoFit/>
          </a:bodyPr>
          <a:lstStyle>
            <a:lvl1pPr marL="0" marR="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Presenter Name</a:t>
            </a:r>
          </a:p>
        </p:txBody>
      </p:sp>
      <p:sp>
        <p:nvSpPr>
          <p:cNvPr id="14" name="TextBox 13">
            <a:extLst>
              <a:ext uri="{FF2B5EF4-FFF2-40B4-BE49-F238E27FC236}">
                <a16:creationId xmlns:a16="http://schemas.microsoft.com/office/drawing/2014/main" id="{BB93A754-CF98-4BEB-BE89-ADF1CF77AA4F}"/>
              </a:ext>
            </a:extLst>
          </p:cNvPr>
          <p:cNvSpPr txBox="1"/>
          <p:nvPr/>
        </p:nvSpPr>
        <p:spPr>
          <a:xfrm>
            <a:off x="457200" y="6199632"/>
            <a:ext cx="7095744" cy="323165"/>
          </a:xfrm>
          <a:prstGeom prst="rect">
            <a:avLst/>
          </a:prstGeom>
          <a:noFill/>
        </p:spPr>
        <p:txBody>
          <a:bodyPr wrap="square" lIns="0" tIns="0" rIns="0" bIns="0" rtlCol="0" anchor="b" anchorCtr="0">
            <a:spAutoFit/>
          </a:bodyPr>
          <a:lstStyle/>
          <a:p>
            <a:r>
              <a:rPr lang="en-US" sz="700" dirty="0"/>
              <a:t>© 2024 Gartner, Inc. and/or its affiliates. All rights reserved. Gartner is a registered trademark of Gartner, Inc. or its affiliates. This presentation, including all supporting materials, </a:t>
            </a:r>
            <a:br>
              <a:rPr lang="en-US" sz="700" dirty="0"/>
            </a:br>
            <a:r>
              <a:rPr lang="en-US" sz="700" dirty="0"/>
              <a:t>is proprietary to Gartner, Inc. and/or its affiliates and is for the sole internal use of the intended recipients. Because this presentation may contain information that is confidential, proprietary or otherwise legally protected, it may not be further copied, distributed or publicly displayed without the express written permission of Gartner, Inc. or its affiliates.</a:t>
            </a:r>
          </a:p>
        </p:txBody>
      </p:sp>
      <p:sp>
        <p:nvSpPr>
          <p:cNvPr id="11" name="Rectangle 10">
            <a:extLst>
              <a:ext uri="{FF2B5EF4-FFF2-40B4-BE49-F238E27FC236}">
                <a16:creationId xmlns:a16="http://schemas.microsoft.com/office/drawing/2014/main" id="{DF52C871-2562-42C8-892F-B626144557EB}"/>
              </a:ext>
            </a:extLst>
          </p:cNvPr>
          <p:cNvSpPr>
            <a:spLocks noChangeAspect="1"/>
          </p:cNvSpPr>
          <p:nvPr/>
        </p:nvSpPr>
        <p:spPr>
          <a:xfrm>
            <a:off x="1591056" y="1344168"/>
            <a:ext cx="164592" cy="3291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13" name="Rectangle 12">
            <a:extLst>
              <a:ext uri="{FF2B5EF4-FFF2-40B4-BE49-F238E27FC236}">
                <a16:creationId xmlns:a16="http://schemas.microsoft.com/office/drawing/2014/main" id="{1381A73D-9388-4EC4-8DD3-AFDF9CEB6291}"/>
              </a:ext>
            </a:extLst>
          </p:cNvPr>
          <p:cNvSpPr>
            <a:spLocks noChangeAspect="1"/>
          </p:cNvSpPr>
          <p:nvPr/>
        </p:nvSpPr>
        <p:spPr>
          <a:xfrm>
            <a:off x="7059168" y="1344168"/>
            <a:ext cx="164592" cy="3291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pic>
        <p:nvPicPr>
          <p:cNvPr id="27" name="Picture 26">
            <a:extLst>
              <a:ext uri="{FF2B5EF4-FFF2-40B4-BE49-F238E27FC236}">
                <a16:creationId xmlns:a16="http://schemas.microsoft.com/office/drawing/2014/main" id="{E77AE7DB-FD48-4294-BD87-EA8DA4C9E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167" y="6056352"/>
            <a:ext cx="2057400" cy="468273"/>
          </a:xfrm>
          <a:prstGeom prst="rect">
            <a:avLst/>
          </a:prstGeom>
        </p:spPr>
      </p:pic>
    </p:spTree>
    <p:extLst>
      <p:ext uri="{BB962C8B-B14F-4D97-AF65-F5344CB8AC3E}">
        <p14:creationId xmlns:p14="http://schemas.microsoft.com/office/powerpoint/2010/main" val="1512567141"/>
      </p:ext>
    </p:extLst>
  </p:cSld>
  <p:clrMapOvr>
    <a:masterClrMapping/>
  </p:clrMapOvr>
  <mc:AlternateContent xmlns:mc="http://schemas.openxmlformats.org/markup-compatibility/2006" xmlns:p14="http://schemas.microsoft.com/office/powerpoint/2010/main">
    <mc:Choice Requires="p14">
      <p:transition p14:dur="10"/>
    </mc:Choice>
    <mc:Fallback xmlns:a14="http://schemas.microsoft.com/office/drawing/2010/main" xmlns:a16="http://schemas.microsoft.com/office/drawing/2014/main"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2233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DE8436-F632-4929-A0C4-8AB62F36165A}"/>
              </a:ext>
            </a:extLst>
          </p:cNvPr>
          <p:cNvSpPr>
            <a:spLocks noGrp="1"/>
          </p:cNvSpPr>
          <p:nvPr>
            <p:ph type="title" hasCustomPrompt="1"/>
          </p:nvPr>
        </p:nvSpPr>
        <p:spPr/>
        <p:txBody>
          <a:bodyPr/>
          <a:lstStyle/>
          <a:p>
            <a:r>
              <a:rPr lang="en-US" dirty="0"/>
              <a:t>Click to edit title</a:t>
            </a:r>
          </a:p>
        </p:txBody>
      </p:sp>
    </p:spTree>
    <p:extLst>
      <p:ext uri="{BB962C8B-B14F-4D97-AF65-F5344CB8AC3E}">
        <p14:creationId xmlns:p14="http://schemas.microsoft.com/office/powerpoint/2010/main" val="4119309144"/>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EDECE2-F9F2-4351-A826-ACD78703CADF}"/>
              </a:ext>
            </a:extLst>
          </p:cNvPr>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8354586"/>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lumn graphics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0" y="1527048"/>
            <a:ext cx="5495544" cy="4462272"/>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52279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0" y="1527048"/>
            <a:ext cx="5495544" cy="4462272"/>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236208" y="1527048"/>
            <a:ext cx="5495544" cy="4462272"/>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25842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hre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0" y="1527048"/>
            <a:ext cx="3337560"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425696" y="1527048"/>
            <a:ext cx="3337560"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a:extLst>
              <a:ext uri="{FF2B5EF4-FFF2-40B4-BE49-F238E27FC236}">
                <a16:creationId xmlns:a16="http://schemas.microsoft.com/office/drawing/2014/main" id="{13ADFCF5-3DAD-4A00-B1EE-30FF7A1A1DC5}"/>
              </a:ext>
            </a:extLst>
          </p:cNvPr>
          <p:cNvSpPr>
            <a:spLocks noGrp="1"/>
          </p:cNvSpPr>
          <p:nvPr>
            <p:ph sz="half" idx="10" hasCustomPrompt="1"/>
          </p:nvPr>
        </p:nvSpPr>
        <p:spPr>
          <a:xfrm>
            <a:off x="8394192" y="1527048"/>
            <a:ext cx="3337560"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1910450"/>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hree column shad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457200" y="1527048"/>
            <a:ext cx="3337560" cy="4462272"/>
          </a:xfrm>
          <a:solidFill>
            <a:srgbClr val="F4F4F4"/>
          </a:solidFill>
        </p:spPr>
        <p:txBody>
          <a:bodyPr lIns="18288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425696" y="1527048"/>
            <a:ext cx="3337560" cy="4462272"/>
          </a:xfrm>
          <a:solidFill>
            <a:srgbClr val="F4F4F4"/>
          </a:solidFill>
        </p:spPr>
        <p:txBody>
          <a:bodyPr lIns="18288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a:extLst>
              <a:ext uri="{FF2B5EF4-FFF2-40B4-BE49-F238E27FC236}">
                <a16:creationId xmlns:a16="http://schemas.microsoft.com/office/drawing/2014/main" id="{13ADFCF5-3DAD-4A00-B1EE-30FF7A1A1DC5}"/>
              </a:ext>
            </a:extLst>
          </p:cNvPr>
          <p:cNvSpPr>
            <a:spLocks noGrp="1"/>
          </p:cNvSpPr>
          <p:nvPr>
            <p:ph sz="half" idx="10" hasCustomPrompt="1"/>
          </p:nvPr>
        </p:nvSpPr>
        <p:spPr>
          <a:xfrm>
            <a:off x="8394192" y="1527048"/>
            <a:ext cx="3337560" cy="4462272"/>
          </a:xfrm>
          <a:solidFill>
            <a:srgbClr val="F4F4F4"/>
          </a:solidFill>
        </p:spPr>
        <p:txBody>
          <a:bodyPr lIns="18288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0165247"/>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Four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1950"/>
            <a:ext cx="11274552" cy="451231"/>
          </a:xfrm>
        </p:spPr>
        <p:txBody>
          <a:bodyPr/>
          <a:lstStyle/>
          <a:p>
            <a:r>
              <a:rPr lang="en-US" dirty="0"/>
              <a:t>Click to edit title</a:t>
            </a:r>
          </a:p>
        </p:txBody>
      </p:sp>
      <p:sp>
        <p:nvSpPr>
          <p:cNvPr id="3" name="Content Placeholder 2"/>
          <p:cNvSpPr>
            <a:spLocks noGrp="1"/>
          </p:cNvSpPr>
          <p:nvPr>
            <p:ph sz="half" idx="1" hasCustomPrompt="1"/>
          </p:nvPr>
        </p:nvSpPr>
        <p:spPr>
          <a:xfrm>
            <a:off x="457200" y="1527048"/>
            <a:ext cx="2600706"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3348482" y="1527048"/>
            <a:ext cx="2600706"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a:extLst>
              <a:ext uri="{FF2B5EF4-FFF2-40B4-BE49-F238E27FC236}">
                <a16:creationId xmlns:a16="http://schemas.microsoft.com/office/drawing/2014/main" id="{13ADFCF5-3DAD-4A00-B1EE-30FF7A1A1DC5}"/>
              </a:ext>
            </a:extLst>
          </p:cNvPr>
          <p:cNvSpPr>
            <a:spLocks noGrp="1"/>
          </p:cNvSpPr>
          <p:nvPr>
            <p:ph sz="half" idx="10" hasCustomPrompt="1"/>
          </p:nvPr>
        </p:nvSpPr>
        <p:spPr>
          <a:xfrm>
            <a:off x="6239764" y="1527048"/>
            <a:ext cx="2600706"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B226B5DF-DF35-419C-8251-4F81A740D77A}"/>
              </a:ext>
            </a:extLst>
          </p:cNvPr>
          <p:cNvSpPr>
            <a:spLocks noGrp="1"/>
          </p:cNvSpPr>
          <p:nvPr>
            <p:ph sz="half" idx="11" hasCustomPrompt="1"/>
          </p:nvPr>
        </p:nvSpPr>
        <p:spPr>
          <a:xfrm>
            <a:off x="9131046" y="1527048"/>
            <a:ext cx="2600706" cy="4462272"/>
          </a:xfrm>
        </p:spPr>
        <p:txBody>
          <a:bodyPr/>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0429403"/>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Four column shad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1950"/>
            <a:ext cx="11274552" cy="451231"/>
          </a:xfrm>
        </p:spPr>
        <p:txBody>
          <a:bodyPr/>
          <a:lstStyle/>
          <a:p>
            <a:r>
              <a:rPr lang="en-US" dirty="0"/>
              <a:t>Click to edit title</a:t>
            </a:r>
          </a:p>
        </p:txBody>
      </p:sp>
      <p:sp>
        <p:nvSpPr>
          <p:cNvPr id="3" name="Content Placeholder 2"/>
          <p:cNvSpPr>
            <a:spLocks noGrp="1"/>
          </p:cNvSpPr>
          <p:nvPr>
            <p:ph sz="half" idx="1" hasCustomPrompt="1"/>
          </p:nvPr>
        </p:nvSpPr>
        <p:spPr>
          <a:xfrm>
            <a:off x="457200" y="1527048"/>
            <a:ext cx="2600706" cy="4462272"/>
          </a:xfrm>
          <a:solidFill>
            <a:srgbClr val="F4F4F4"/>
          </a:solidFill>
        </p:spPr>
        <p:txBody>
          <a:bodyPr lIns="9144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3348482" y="1527048"/>
            <a:ext cx="2600706" cy="4462272"/>
          </a:xfrm>
          <a:solidFill>
            <a:srgbClr val="F4F4F4"/>
          </a:solidFill>
        </p:spPr>
        <p:txBody>
          <a:bodyPr lIns="9144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a:extLst>
              <a:ext uri="{FF2B5EF4-FFF2-40B4-BE49-F238E27FC236}">
                <a16:creationId xmlns:a16="http://schemas.microsoft.com/office/drawing/2014/main" id="{13ADFCF5-3DAD-4A00-B1EE-30FF7A1A1DC5}"/>
              </a:ext>
            </a:extLst>
          </p:cNvPr>
          <p:cNvSpPr>
            <a:spLocks noGrp="1"/>
          </p:cNvSpPr>
          <p:nvPr>
            <p:ph sz="half" idx="10" hasCustomPrompt="1"/>
          </p:nvPr>
        </p:nvSpPr>
        <p:spPr>
          <a:xfrm>
            <a:off x="6239764" y="1527048"/>
            <a:ext cx="2600706" cy="4462272"/>
          </a:xfrm>
          <a:solidFill>
            <a:srgbClr val="F4F4F4"/>
          </a:solidFill>
        </p:spPr>
        <p:txBody>
          <a:bodyPr lIns="9144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F44528D9-D4DF-4ABD-97AD-FCFEE24F7C53}"/>
              </a:ext>
            </a:extLst>
          </p:cNvPr>
          <p:cNvSpPr>
            <a:spLocks noGrp="1"/>
          </p:cNvSpPr>
          <p:nvPr>
            <p:ph sz="half" idx="11" hasCustomPrompt="1"/>
          </p:nvPr>
        </p:nvSpPr>
        <p:spPr>
          <a:xfrm>
            <a:off x="9131046" y="1527048"/>
            <a:ext cx="2600706" cy="4462272"/>
          </a:xfrm>
          <a:solidFill>
            <a:srgbClr val="F4F4F4"/>
          </a:solidFill>
        </p:spPr>
        <p:txBody>
          <a:bodyPr lIns="91440" tIns="182880" rIns="91440" bIns="91440"/>
          <a:lstStyle>
            <a:lvl1pPr>
              <a:defRPr sz="2000"/>
            </a:lvl1pPr>
            <a:lvl2pPr>
              <a:defRPr sz="2000"/>
            </a:lvl2pPr>
            <a:lvl3pPr>
              <a:defRPr sz="2000"/>
            </a:lvl3pPr>
            <a:lvl4pPr>
              <a:defRPr sz="2000"/>
            </a:lvl4pPr>
            <a:lvl5pPr>
              <a:defRPr sz="20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8490998"/>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57400" y="1527048"/>
            <a:ext cx="4910328" cy="2935224"/>
          </a:xfrm>
        </p:spPr>
        <p:txBody>
          <a:bodyPr anchor="ctr" anchorCtr="0"/>
          <a:lstStyle>
            <a:lvl1pPr>
              <a:lnSpc>
                <a:spcPct val="100000"/>
              </a:lnSpc>
              <a:defRPr sz="3200"/>
            </a:lvl1pPr>
          </a:lstStyle>
          <a:p>
            <a:r>
              <a:rPr lang="en-US" dirty="0"/>
              <a:t>Divider Slide</a:t>
            </a:r>
            <a:br>
              <a:rPr lang="en-US" dirty="0"/>
            </a:br>
            <a:r>
              <a:rPr lang="en-US" dirty="0"/>
              <a:t>30 Characters Max.</a:t>
            </a:r>
            <a:br>
              <a:rPr lang="en-US" dirty="0"/>
            </a:br>
            <a:r>
              <a:rPr lang="en-US" dirty="0"/>
              <a:t>Lorem Ipsum</a:t>
            </a:r>
          </a:p>
        </p:txBody>
      </p:sp>
      <p:sp>
        <p:nvSpPr>
          <p:cNvPr id="9" name="Rectangle 8">
            <a:extLst>
              <a:ext uri="{FF2B5EF4-FFF2-40B4-BE49-F238E27FC236}">
                <a16:creationId xmlns:a16="http://schemas.microsoft.com/office/drawing/2014/main" id="{2732D673-8A01-4D67-952F-C50DD619BB5A}"/>
              </a:ext>
            </a:extLst>
          </p:cNvPr>
          <p:cNvSpPr/>
          <p:nvPr/>
        </p:nvSpPr>
        <p:spPr>
          <a:xfrm>
            <a:off x="0" y="1353312"/>
            <a:ext cx="1755648" cy="3291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10" name="Rectangle 9">
            <a:extLst>
              <a:ext uri="{FF2B5EF4-FFF2-40B4-BE49-F238E27FC236}">
                <a16:creationId xmlns:a16="http://schemas.microsoft.com/office/drawing/2014/main" id="{BCD94C69-E2DB-4D1B-9563-7EE92CB777A0}"/>
              </a:ext>
            </a:extLst>
          </p:cNvPr>
          <p:cNvSpPr/>
          <p:nvPr/>
        </p:nvSpPr>
        <p:spPr>
          <a:xfrm>
            <a:off x="7141464" y="1353312"/>
            <a:ext cx="5047488" cy="3291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Tree>
    <p:extLst>
      <p:ext uri="{BB962C8B-B14F-4D97-AF65-F5344CB8AC3E}">
        <p14:creationId xmlns:p14="http://schemas.microsoft.com/office/powerpoint/2010/main" val="3750388454"/>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vider W1_Sk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57400" y="1527048"/>
            <a:ext cx="4910328" cy="2935224"/>
          </a:xfrm>
        </p:spPr>
        <p:txBody>
          <a:bodyPr anchor="ctr" anchorCtr="0"/>
          <a:lstStyle>
            <a:lvl1pPr>
              <a:lnSpc>
                <a:spcPct val="100000"/>
              </a:lnSpc>
              <a:defRPr sz="3200"/>
            </a:lvl1pPr>
          </a:lstStyle>
          <a:p>
            <a:r>
              <a:rPr lang="en-US" dirty="0"/>
              <a:t>Divider Slide</a:t>
            </a:r>
            <a:br>
              <a:rPr lang="en-US" dirty="0"/>
            </a:br>
            <a:r>
              <a:rPr lang="en-US" dirty="0"/>
              <a:t>30 Characters Max.</a:t>
            </a:r>
            <a:br>
              <a:rPr lang="en-US" dirty="0"/>
            </a:br>
            <a:r>
              <a:rPr lang="en-US" dirty="0"/>
              <a:t>Lorem Ipsum</a:t>
            </a:r>
          </a:p>
        </p:txBody>
      </p:sp>
      <p:sp>
        <p:nvSpPr>
          <p:cNvPr id="9" name="Rectangle 8">
            <a:extLst>
              <a:ext uri="{FF2B5EF4-FFF2-40B4-BE49-F238E27FC236}">
                <a16:creationId xmlns:a16="http://schemas.microsoft.com/office/drawing/2014/main" id="{2732D673-8A01-4D67-952F-C50DD619BB5A}"/>
              </a:ext>
            </a:extLst>
          </p:cNvPr>
          <p:cNvSpPr/>
          <p:nvPr/>
        </p:nvSpPr>
        <p:spPr>
          <a:xfrm>
            <a:off x="0" y="1353312"/>
            <a:ext cx="1755648" cy="3291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
        <p:nvSpPr>
          <p:cNvPr id="10" name="Rectangle 9">
            <a:extLst>
              <a:ext uri="{FF2B5EF4-FFF2-40B4-BE49-F238E27FC236}">
                <a16:creationId xmlns:a16="http://schemas.microsoft.com/office/drawing/2014/main" id="{BCD94C69-E2DB-4D1B-9563-7EE92CB777A0}"/>
              </a:ext>
            </a:extLst>
          </p:cNvPr>
          <p:cNvSpPr/>
          <p:nvPr/>
        </p:nvSpPr>
        <p:spPr>
          <a:xfrm>
            <a:off x="7141464" y="1353312"/>
            <a:ext cx="5047488" cy="3291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dirty="0"/>
          </a:p>
        </p:txBody>
      </p:sp>
    </p:spTree>
    <p:extLst>
      <p:ext uri="{BB962C8B-B14F-4D97-AF65-F5344CB8AC3E}">
        <p14:creationId xmlns:p14="http://schemas.microsoft.com/office/powerpoint/2010/main" val="1448926912"/>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78971-A225-4A64-8E00-AA9C8577611D}"/>
              </a:ext>
            </a:extLst>
          </p:cNvPr>
          <p:cNvSpPr>
            <a:spLocks noGrp="1"/>
          </p:cNvSpPr>
          <p:nvPr>
            <p:ph type="title" hasCustomPrompt="1"/>
          </p:nvPr>
        </p:nvSpPr>
        <p:spPr>
          <a:xfrm>
            <a:off x="457199" y="1009268"/>
            <a:ext cx="6060141" cy="4476115"/>
          </a:xfrm>
        </p:spPr>
        <p:txBody>
          <a:bodyPr anchor="ctr" anchorCtr="0"/>
          <a:lstStyle>
            <a:lvl1pPr marL="182880" indent="-457200">
              <a:lnSpc>
                <a:spcPct val="100000"/>
              </a:lnSpc>
              <a:defRPr sz="3200"/>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a:t>
            </a:r>
            <a:r>
              <a:rPr lang="en-US" dirty="0" err="1"/>
              <a: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3" name="Text Placeholder 2">
            <a:extLst>
              <a:ext uri="{FF2B5EF4-FFF2-40B4-BE49-F238E27FC236}">
                <a16:creationId xmlns:a16="http://schemas.microsoft.com/office/drawing/2014/main" id="{44D4D588-53FA-4557-81C5-0FF86A2FBBA3}"/>
              </a:ext>
            </a:extLst>
          </p:cNvPr>
          <p:cNvSpPr>
            <a:spLocks noGrp="1"/>
          </p:cNvSpPr>
          <p:nvPr>
            <p:ph type="body" idx="1" hasCustomPrompt="1"/>
          </p:nvPr>
        </p:nvSpPr>
        <p:spPr>
          <a:xfrm>
            <a:off x="457199" y="5485384"/>
            <a:ext cx="6060141" cy="347472"/>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attribution</a:t>
            </a:r>
          </a:p>
        </p:txBody>
      </p:sp>
      <p:sp>
        <p:nvSpPr>
          <p:cNvPr id="10" name="Picture Placeholder 9">
            <a:extLst>
              <a:ext uri="{FF2B5EF4-FFF2-40B4-BE49-F238E27FC236}">
                <a16:creationId xmlns:a16="http://schemas.microsoft.com/office/drawing/2014/main" id="{D2E7EA53-F4D0-483C-9798-E23D7CCB2A12}"/>
              </a:ext>
            </a:extLst>
          </p:cNvPr>
          <p:cNvSpPr>
            <a:spLocks noGrp="1"/>
          </p:cNvSpPr>
          <p:nvPr>
            <p:ph type="pic" sz="quarter" idx="10"/>
          </p:nvPr>
        </p:nvSpPr>
        <p:spPr>
          <a:xfrm>
            <a:off x="7040880" y="1346199"/>
            <a:ext cx="4690872" cy="4297680"/>
          </a:xfrm>
        </p:spPr>
        <p:txBody>
          <a:bodyPr/>
          <a:lstStyle>
            <a:lvl1pPr marL="0" indent="0">
              <a:buNone/>
              <a:defRPr/>
            </a:lvl1pPr>
          </a:lstStyle>
          <a:p>
            <a:r>
              <a:rPr lang="en-GB"/>
              <a:t>Click icon to add picture</a:t>
            </a:r>
            <a:endParaRPr lang="en-US" dirty="0"/>
          </a:p>
        </p:txBody>
      </p:sp>
    </p:spTree>
    <p:extLst>
      <p:ext uri="{BB962C8B-B14F-4D97-AF65-F5344CB8AC3E}">
        <p14:creationId xmlns:p14="http://schemas.microsoft.com/office/powerpoint/2010/main" val="1816905041"/>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204F30-1AF4-524D-A3DC-8D6F9529A61E}"/>
              </a:ext>
            </a:extLst>
          </p:cNvPr>
          <p:cNvSpPr>
            <a:spLocks noGrp="1"/>
          </p:cNvSpPr>
          <p:nvPr>
            <p:ph type="title" hasCustomPrompt="1"/>
          </p:nvPr>
        </p:nvSpPr>
        <p:spPr>
          <a:xfrm>
            <a:off x="457199" y="1009268"/>
            <a:ext cx="8366761" cy="4476115"/>
          </a:xfrm>
        </p:spPr>
        <p:txBody>
          <a:bodyPr anchor="ctr" anchorCtr="0"/>
          <a:lstStyle>
            <a:lvl1pPr marL="182880" indent="-457200">
              <a:lnSpc>
                <a:spcPct val="100000"/>
              </a:lnSpc>
              <a:defRPr sz="3200"/>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a:t>
            </a:r>
            <a:r>
              <a:rPr lang="en-US" dirty="0" err="1"/>
              <a:t>ur</a:t>
            </a:r>
            <a:r>
              <a:rPr lang="en-US" dirty="0"/>
              <a:t> </a:t>
            </a:r>
            <a:r>
              <a:rPr lang="en-US" dirty="0" err="1"/>
              <a:t>adip</a:t>
            </a:r>
            <a:r>
              <a:rPr lang="en-US" dirty="0"/>
              <a:t> </a:t>
            </a:r>
            <a:r>
              <a:rPr lang="en-US" dirty="0" err="1"/>
              <a:t>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 lorem.”</a:t>
            </a:r>
          </a:p>
        </p:txBody>
      </p:sp>
      <p:sp>
        <p:nvSpPr>
          <p:cNvPr id="7" name="Text Placeholder 2">
            <a:extLst>
              <a:ext uri="{FF2B5EF4-FFF2-40B4-BE49-F238E27FC236}">
                <a16:creationId xmlns:a16="http://schemas.microsoft.com/office/drawing/2014/main" id="{D53A335E-67E2-3E4F-88F7-0D3EB5BAE73D}"/>
              </a:ext>
            </a:extLst>
          </p:cNvPr>
          <p:cNvSpPr>
            <a:spLocks noGrp="1"/>
          </p:cNvSpPr>
          <p:nvPr>
            <p:ph type="body" idx="1" hasCustomPrompt="1"/>
          </p:nvPr>
        </p:nvSpPr>
        <p:spPr>
          <a:xfrm>
            <a:off x="457199" y="5485384"/>
            <a:ext cx="8366761" cy="347472"/>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attribution</a:t>
            </a:r>
          </a:p>
        </p:txBody>
      </p:sp>
    </p:spTree>
    <p:extLst>
      <p:ext uri="{BB962C8B-B14F-4D97-AF65-F5344CB8AC3E}">
        <p14:creationId xmlns:p14="http://schemas.microsoft.com/office/powerpoint/2010/main" val="3928240602"/>
      </p:ext>
    </p:extLst>
  </p:cSld>
  <p:clrMapOvr>
    <a:masterClrMapping/>
  </p:clrMapOvr>
  <mc:AlternateContent xmlns:mc="http://schemas.openxmlformats.org/markup-compatibility/2006" xmlns:p14="http://schemas.microsoft.com/office/powerpoint/2010/main">
    <mc:Choice Requires="p14">
      <p:transition p14:dur="10"/>
    </mc:Choice>
    <mc:Fallback xmlns:a16="http://schemas.microsoft.com/office/drawing/2014/main"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1"/>
        <p:cNvGrpSpPr/>
        <p:nvPr/>
      </p:nvGrpSpPr>
      <p:grpSpPr>
        <a:xfrm>
          <a:off x="0" y="0"/>
          <a:ext cx="0" cy="0"/>
          <a:chOff x="0" y="0"/>
          <a:chExt cx="0" cy="0"/>
        </a:xfrm>
      </p:grpSpPr>
      <p:sp>
        <p:nvSpPr>
          <p:cNvPr id="92" name="Google Shape;92;p22"/>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2"/>
          <p:cNvSpPr txBox="1">
            <a:spLocks noGrp="1"/>
          </p:cNvSpPr>
          <p:nvPr>
            <p:ph type="body" idx="1"/>
          </p:nvPr>
        </p:nvSpPr>
        <p:spPr>
          <a:xfrm>
            <a:off x="457200" y="1527175"/>
            <a:ext cx="11276013" cy="4460873"/>
          </a:xfrm>
          <a:prstGeom prst="rect">
            <a:avLst/>
          </a:prstGeom>
          <a:noFill/>
          <a:ln>
            <a:noFill/>
          </a:ln>
        </p:spPr>
        <p:txBody>
          <a:bodyPr spcFirstLastPara="1" wrap="square" lIns="0" tIns="0" rIns="0" bIns="0" anchor="t" anchorCtr="0">
            <a:noAutofit/>
          </a:bodyPr>
          <a:lstStyle>
            <a:lvl1pPr marL="457200" lvl="0" indent="-331470" algn="l">
              <a:lnSpc>
                <a:spcPct val="100000"/>
              </a:lnSpc>
              <a:spcBef>
                <a:spcPts val="0"/>
              </a:spcBef>
              <a:spcAft>
                <a:spcPts val="0"/>
              </a:spcAft>
              <a:buSzPts val="1620"/>
              <a:buChar char="▪"/>
              <a:defRPr/>
            </a:lvl1pPr>
            <a:lvl2pPr marL="914400" lvl="1" indent="-331469" algn="l">
              <a:lnSpc>
                <a:spcPct val="100000"/>
              </a:lnSpc>
              <a:spcBef>
                <a:spcPts val="1200"/>
              </a:spcBef>
              <a:spcAft>
                <a:spcPts val="0"/>
              </a:spcAft>
              <a:buClr>
                <a:schemeClr val="dk1"/>
              </a:buClr>
              <a:buSzPts val="1620"/>
              <a:buChar char="–"/>
              <a:defRPr/>
            </a:lvl2pPr>
            <a:lvl3pPr marL="1371600" lvl="2" indent="-331469" algn="l">
              <a:lnSpc>
                <a:spcPct val="100000"/>
              </a:lnSpc>
              <a:spcBef>
                <a:spcPts val="1200"/>
              </a:spcBef>
              <a:spcAft>
                <a:spcPts val="0"/>
              </a:spcAft>
              <a:buClr>
                <a:schemeClr val="dk1"/>
              </a:buClr>
              <a:buSzPts val="1620"/>
              <a:buChar char="▪"/>
              <a:defRPr/>
            </a:lvl3pPr>
            <a:lvl4pPr marL="1828800" lvl="3" indent="-331469" algn="l">
              <a:lnSpc>
                <a:spcPct val="100000"/>
              </a:lnSpc>
              <a:spcBef>
                <a:spcPts val="1200"/>
              </a:spcBef>
              <a:spcAft>
                <a:spcPts val="0"/>
              </a:spcAft>
              <a:buClr>
                <a:schemeClr val="dk1"/>
              </a:buClr>
              <a:buSzPts val="1620"/>
              <a:buChar char="–"/>
              <a:defRPr/>
            </a:lvl4pPr>
            <a:lvl5pPr marL="2286000" lvl="4" indent="-331470" algn="l">
              <a:lnSpc>
                <a:spcPct val="100000"/>
              </a:lnSpc>
              <a:spcBef>
                <a:spcPts val="1200"/>
              </a:spcBef>
              <a:spcAft>
                <a:spcPts val="0"/>
              </a:spcAft>
              <a:buClr>
                <a:schemeClr val="dk1"/>
              </a:buClr>
              <a:buSzPts val="162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2_Title Slide 2">
  <p:cSld name="2_Title Slide 2">
    <p:bg>
      <p:bgPr>
        <a:solidFill>
          <a:schemeClr val="lt1"/>
        </a:solidFill>
        <a:effectLst/>
      </p:bgPr>
    </p:bg>
    <p:spTree>
      <p:nvGrpSpPr>
        <p:cNvPr id="1" name="Shape 94"/>
        <p:cNvGrpSpPr/>
        <p:nvPr/>
      </p:nvGrpSpPr>
      <p:grpSpPr>
        <a:xfrm>
          <a:off x="0" y="0"/>
          <a:ext cx="0" cy="0"/>
          <a:chOff x="0" y="0"/>
          <a:chExt cx="0" cy="0"/>
        </a:xfrm>
      </p:grpSpPr>
      <p:sp>
        <p:nvSpPr>
          <p:cNvPr id="95" name="Google Shape;95;p52"/>
          <p:cNvSpPr txBox="1">
            <a:spLocks noGrp="1"/>
          </p:cNvSpPr>
          <p:nvPr>
            <p:ph type="body" idx="1"/>
          </p:nvPr>
        </p:nvSpPr>
        <p:spPr>
          <a:xfrm>
            <a:off x="921524" y="1573338"/>
            <a:ext cx="7284507" cy="276999"/>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SzPts val="1620"/>
              <a:buNone/>
              <a:defRPr sz="1800" b="1">
                <a:solidFill>
                  <a:schemeClr val="accent1"/>
                </a:solidFill>
              </a:defRPr>
            </a:lvl1pPr>
            <a:lvl2pPr marL="914400" lvl="1" indent="-228600" algn="l">
              <a:lnSpc>
                <a:spcPct val="100000"/>
              </a:lnSpc>
              <a:spcBef>
                <a:spcPts val="0"/>
              </a:spcBef>
              <a:spcAft>
                <a:spcPts val="0"/>
              </a:spcAft>
              <a:buClr>
                <a:schemeClr val="dk1"/>
              </a:buClr>
              <a:buSzPts val="2160"/>
              <a:buNone/>
              <a:defRPr/>
            </a:lvl2pPr>
            <a:lvl3pPr marL="1371600" lvl="2" indent="-228600" algn="l">
              <a:lnSpc>
                <a:spcPct val="100000"/>
              </a:lnSpc>
              <a:spcBef>
                <a:spcPts val="1200"/>
              </a:spcBef>
              <a:spcAft>
                <a:spcPts val="0"/>
              </a:spcAft>
              <a:buClr>
                <a:schemeClr val="dk1"/>
              </a:buClr>
              <a:buSzPts val="2160"/>
              <a:buNone/>
              <a:defRPr/>
            </a:lvl3pPr>
            <a:lvl4pPr marL="1828800" lvl="3" indent="-228600" algn="l">
              <a:lnSpc>
                <a:spcPct val="100000"/>
              </a:lnSpc>
              <a:spcBef>
                <a:spcPts val="1200"/>
              </a:spcBef>
              <a:spcAft>
                <a:spcPts val="0"/>
              </a:spcAft>
              <a:buClr>
                <a:schemeClr val="dk1"/>
              </a:buClr>
              <a:buSzPts val="2160"/>
              <a:buNone/>
              <a:defRPr/>
            </a:lvl4pPr>
            <a:lvl5pPr marL="2286000" lvl="4" indent="-228600" algn="l">
              <a:lnSpc>
                <a:spcPct val="100000"/>
              </a:lnSpc>
              <a:spcBef>
                <a:spcPts val="1200"/>
              </a:spcBef>
              <a:spcAft>
                <a:spcPts val="0"/>
              </a:spcAft>
              <a:buClr>
                <a:schemeClr val="dk1"/>
              </a:buClr>
              <a:buSzPts val="2160"/>
              <a:buNone/>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52"/>
          <p:cNvSpPr/>
          <p:nvPr/>
        </p:nvSpPr>
        <p:spPr>
          <a:xfrm>
            <a:off x="460256" y="5516571"/>
            <a:ext cx="7862786" cy="492443"/>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Clr>
                <a:schemeClr val="dk1"/>
              </a:buClr>
              <a:buSzPts val="800"/>
              <a:buFont typeface="Arial"/>
              <a:buNone/>
            </a:pPr>
            <a:r>
              <a:rPr lang="en-US" sz="800" b="0" i="0" u="none" strike="noStrike" cap="none">
                <a:solidFill>
                  <a:schemeClr val="dk1"/>
                </a:solidFill>
                <a:latin typeface="Arial"/>
                <a:ea typeface="Arial"/>
                <a:cs typeface="Arial"/>
                <a:sym typeface="Arial"/>
              </a:rPr>
              <a:t>Unless otherwise marked for external use, the items in this Gartner Toolkit are for internal noncommercial use by the licensed Gartner client. The materials contained in this Toolkit may not be repackaged or resold. Gartner makes no representations or warranties as to the suitability of this Toolkit for any particular purpose, and disclaims all liabilities for any damages, whether direct, consequential, incidental or special, arising out of the use of or inability to use this material or the information provided herein.</a:t>
            </a:r>
            <a:endParaRPr sz="1800">
              <a:solidFill>
                <a:schemeClr val="dk1"/>
              </a:solidFill>
              <a:latin typeface="Arial"/>
              <a:ea typeface="Arial"/>
              <a:cs typeface="Arial"/>
              <a:sym typeface="Arial"/>
            </a:endParaRPr>
          </a:p>
          <a:p>
            <a:pPr marL="0" marR="0" lvl="0" indent="0" algn="l" rtl="0">
              <a:spcBef>
                <a:spcPts val="0"/>
              </a:spcBef>
              <a:spcAft>
                <a:spcPts val="0"/>
              </a:spcAft>
              <a:buClr>
                <a:schemeClr val="dk1"/>
              </a:buClr>
              <a:buSzPts val="800"/>
              <a:buFont typeface="Arial"/>
              <a:buNone/>
            </a:pPr>
            <a:r>
              <a:rPr lang="en-US" sz="800" b="0" i="0" u="none" strike="noStrike" cap="none">
                <a:solidFill>
                  <a:schemeClr val="dk1"/>
                </a:solidFill>
                <a:latin typeface="Arial"/>
                <a:ea typeface="Arial"/>
                <a:cs typeface="Arial"/>
                <a:sym typeface="Arial"/>
              </a:rPr>
              <a:t>The instructions, intent and objective of this template are contained in the source document. Please refer back to that document for details.</a:t>
            </a:r>
            <a:endParaRPr sz="1800">
              <a:solidFill>
                <a:schemeClr val="dk1"/>
              </a:solidFill>
              <a:latin typeface="Arial"/>
              <a:ea typeface="Arial"/>
              <a:cs typeface="Arial"/>
              <a:sym typeface="Arial"/>
            </a:endParaRPr>
          </a:p>
        </p:txBody>
      </p:sp>
      <p:sp>
        <p:nvSpPr>
          <p:cNvPr id="97" name="Google Shape;97;p52"/>
          <p:cNvSpPr txBox="1"/>
          <p:nvPr/>
        </p:nvSpPr>
        <p:spPr>
          <a:xfrm>
            <a:off x="460256" y="6201460"/>
            <a:ext cx="7098135" cy="3231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dk1"/>
              </a:buClr>
              <a:buSzPts val="700"/>
              <a:buFont typeface="Arial"/>
              <a:buNone/>
            </a:pPr>
            <a:r>
              <a:rPr lang="en-US" sz="700" b="0" i="0" u="none" strike="noStrike" cap="none">
                <a:solidFill>
                  <a:schemeClr val="dk1"/>
                </a:solidFill>
                <a:latin typeface="Arial"/>
                <a:ea typeface="Arial"/>
                <a:cs typeface="Arial"/>
                <a:sym typeface="Arial"/>
              </a:rPr>
              <a:t>© 202</a:t>
            </a:r>
            <a:r>
              <a:rPr lang="en-US" sz="700">
                <a:solidFill>
                  <a:schemeClr val="dk1"/>
                </a:solidFill>
                <a:latin typeface="Arial"/>
                <a:ea typeface="Arial"/>
                <a:cs typeface="Arial"/>
                <a:sym typeface="Arial"/>
              </a:rPr>
              <a:t>3</a:t>
            </a:r>
            <a:r>
              <a:rPr lang="en-US" sz="700" b="0" i="0" u="none" strike="noStrike" cap="none">
                <a:solidFill>
                  <a:schemeClr val="dk1"/>
                </a:solidFill>
                <a:latin typeface="Arial"/>
                <a:ea typeface="Arial"/>
                <a:cs typeface="Arial"/>
                <a:sym typeface="Arial"/>
              </a:rPr>
              <a:t> Gartner, Inc. and/or its affiliates. All rights reserved. Gartner is a registered trademark of Gartner, Inc. or its affiliates. This presentation, including all supporting materials, </a:t>
            </a:r>
            <a:br>
              <a:rPr lang="en-US" sz="700" b="0" i="0" u="none" strike="noStrike" cap="none">
                <a:solidFill>
                  <a:schemeClr val="dk1"/>
                </a:solidFill>
                <a:latin typeface="Arial"/>
                <a:ea typeface="Arial"/>
                <a:cs typeface="Arial"/>
                <a:sym typeface="Arial"/>
              </a:rPr>
            </a:br>
            <a:r>
              <a:rPr lang="en-US" sz="700" b="0" i="0" u="none" strike="noStrike" cap="none">
                <a:solidFill>
                  <a:schemeClr val="dk1"/>
                </a:solidFill>
                <a:latin typeface="Arial"/>
                <a:ea typeface="Arial"/>
                <a:cs typeface="Arial"/>
                <a:sym typeface="Arial"/>
              </a:rPr>
              <a:t>is proprietary to Gartner, Inc. and/or its affiliates and is for the sole internal use of the intended recipients. Because this presentation may contain information that is confidential, proprietary or otherwise legally protected, it may not be further copied, distributed or publicly displayed without the express written permission of Gartner, Inc. or its affiliates.</a:t>
            </a:r>
            <a:endParaRPr sz="1800">
              <a:solidFill>
                <a:schemeClr val="dk1"/>
              </a:solidFill>
              <a:latin typeface="Arial"/>
              <a:ea typeface="Arial"/>
              <a:cs typeface="Arial"/>
              <a:sym typeface="Arial"/>
            </a:endParaRPr>
          </a:p>
        </p:txBody>
      </p:sp>
      <p:sp>
        <p:nvSpPr>
          <p:cNvPr id="98" name="Google Shape;98;p52"/>
          <p:cNvSpPr/>
          <p:nvPr/>
        </p:nvSpPr>
        <p:spPr>
          <a:xfrm>
            <a:off x="8514515" y="1282497"/>
            <a:ext cx="134963" cy="276923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a:solidFill>
                <a:srgbClr val="000000"/>
              </a:solidFill>
              <a:latin typeface="Arial"/>
              <a:ea typeface="Arial"/>
              <a:cs typeface="Arial"/>
              <a:sym typeface="Arial"/>
            </a:endParaRPr>
          </a:p>
        </p:txBody>
      </p:sp>
      <p:sp>
        <p:nvSpPr>
          <p:cNvPr id="99" name="Google Shape;99;p52"/>
          <p:cNvSpPr/>
          <p:nvPr/>
        </p:nvSpPr>
        <p:spPr>
          <a:xfrm>
            <a:off x="460256" y="1282497"/>
            <a:ext cx="134963" cy="276923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a:solidFill>
                <a:srgbClr val="000000"/>
              </a:solidFill>
              <a:latin typeface="Arial"/>
              <a:ea typeface="Arial"/>
              <a:cs typeface="Arial"/>
              <a:sym typeface="Arial"/>
            </a:endParaRPr>
          </a:p>
        </p:txBody>
      </p:sp>
      <p:pic>
        <p:nvPicPr>
          <p:cNvPr id="100" name="Google Shape;100;p52"/>
          <p:cNvPicPr preferRelativeResize="0"/>
          <p:nvPr/>
        </p:nvPicPr>
        <p:blipFill rotWithShape="1">
          <a:blip r:embed="rId2">
            <a:alphaModFix/>
          </a:blip>
          <a:srcRect/>
          <a:stretch/>
        </p:blipFill>
        <p:spPr>
          <a:xfrm>
            <a:off x="10453052" y="6242938"/>
            <a:ext cx="1280160" cy="29137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ivider W1_Sky">
  <p:cSld name="Divider W1_Sky">
    <p:spTree>
      <p:nvGrpSpPr>
        <p:cNvPr id="1" name="Shape 101"/>
        <p:cNvGrpSpPr/>
        <p:nvPr/>
      </p:nvGrpSpPr>
      <p:grpSpPr>
        <a:xfrm>
          <a:off x="0" y="0"/>
          <a:ext cx="0" cy="0"/>
          <a:chOff x="0" y="0"/>
          <a:chExt cx="0" cy="0"/>
        </a:xfrm>
      </p:grpSpPr>
      <p:sp>
        <p:nvSpPr>
          <p:cNvPr id="102" name="Google Shape;102;p53"/>
          <p:cNvSpPr/>
          <p:nvPr/>
        </p:nvSpPr>
        <p:spPr>
          <a:xfrm>
            <a:off x="7140899" y="1354039"/>
            <a:ext cx="5051100" cy="328692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3" name="Google Shape;103;p53"/>
          <p:cNvSpPr/>
          <p:nvPr/>
        </p:nvSpPr>
        <p:spPr>
          <a:xfrm>
            <a:off x="-2" y="1354039"/>
            <a:ext cx="1753954" cy="328692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4" name="Google Shape;104;p53"/>
          <p:cNvSpPr txBox="1">
            <a:spLocks noGrp="1"/>
          </p:cNvSpPr>
          <p:nvPr>
            <p:ph type="title"/>
          </p:nvPr>
        </p:nvSpPr>
        <p:spPr>
          <a:xfrm>
            <a:off x="2055247" y="1527176"/>
            <a:ext cx="4906765" cy="2937249"/>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accent1"/>
              </a:buClr>
              <a:buSzPts val="3200"/>
              <a:buFont typeface="Arial Black"/>
              <a:buNone/>
              <a:defRPr sz="3200" b="0">
                <a:solidFill>
                  <a:schemeClr val="accent1"/>
                </a:solidFill>
                <a:latin typeface="Arial Black"/>
                <a:ea typeface="Arial Black"/>
                <a:cs typeface="Arial Black"/>
                <a:sym typeface="Arial Black"/>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Quote">
  <p:cSld name="1_Quote">
    <p:spTree>
      <p:nvGrpSpPr>
        <p:cNvPr id="1" name="Shape 105"/>
        <p:cNvGrpSpPr/>
        <p:nvPr/>
      </p:nvGrpSpPr>
      <p:grpSpPr>
        <a:xfrm>
          <a:off x="0" y="0"/>
          <a:ext cx="0" cy="0"/>
          <a:chOff x="0" y="0"/>
          <a:chExt cx="0" cy="0"/>
        </a:xfrm>
      </p:grpSpPr>
      <p:sp>
        <p:nvSpPr>
          <p:cNvPr id="106" name="Google Shape;106;p54"/>
          <p:cNvSpPr txBox="1">
            <a:spLocks noGrp="1"/>
          </p:cNvSpPr>
          <p:nvPr>
            <p:ph type="title"/>
          </p:nvPr>
        </p:nvSpPr>
        <p:spPr>
          <a:xfrm>
            <a:off x="1167116" y="920688"/>
            <a:ext cx="7842706" cy="4640295"/>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54"/>
          <p:cNvSpPr/>
          <p:nvPr/>
        </p:nvSpPr>
        <p:spPr>
          <a:xfrm>
            <a:off x="474077" y="920687"/>
            <a:ext cx="246952" cy="50657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8" name="Google Shape;108;p54"/>
          <p:cNvSpPr/>
          <p:nvPr/>
        </p:nvSpPr>
        <p:spPr>
          <a:xfrm>
            <a:off x="9422804" y="920687"/>
            <a:ext cx="246952" cy="50657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9" name="Google Shape;109;p54"/>
          <p:cNvSpPr txBox="1">
            <a:spLocks noGrp="1"/>
          </p:cNvSpPr>
          <p:nvPr>
            <p:ph type="body" idx="1"/>
          </p:nvPr>
        </p:nvSpPr>
        <p:spPr>
          <a:xfrm>
            <a:off x="1166813" y="5586984"/>
            <a:ext cx="7845552" cy="40233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260"/>
              <a:buNone/>
              <a:defRPr sz="1400"/>
            </a:lvl1pPr>
            <a:lvl2pPr marL="914400" lvl="1" indent="-228600" algn="l">
              <a:lnSpc>
                <a:spcPct val="100000"/>
              </a:lnSpc>
              <a:spcBef>
                <a:spcPts val="1200"/>
              </a:spcBef>
              <a:spcAft>
                <a:spcPts val="0"/>
              </a:spcAft>
              <a:buClr>
                <a:schemeClr val="dk1"/>
              </a:buClr>
              <a:buSzPts val="1260"/>
              <a:buNone/>
              <a:defRPr sz="1400"/>
            </a:lvl2pPr>
            <a:lvl3pPr marL="1371600" lvl="2" indent="-228600" algn="l">
              <a:lnSpc>
                <a:spcPct val="100000"/>
              </a:lnSpc>
              <a:spcBef>
                <a:spcPts val="1200"/>
              </a:spcBef>
              <a:spcAft>
                <a:spcPts val="0"/>
              </a:spcAft>
              <a:buClr>
                <a:schemeClr val="dk1"/>
              </a:buClr>
              <a:buSzPts val="1260"/>
              <a:buNone/>
              <a:defRPr sz="1400"/>
            </a:lvl3pPr>
            <a:lvl4pPr marL="1828800" lvl="3" indent="-228600" algn="l">
              <a:lnSpc>
                <a:spcPct val="100000"/>
              </a:lnSpc>
              <a:spcBef>
                <a:spcPts val="1200"/>
              </a:spcBef>
              <a:spcAft>
                <a:spcPts val="0"/>
              </a:spcAft>
              <a:buClr>
                <a:schemeClr val="dk1"/>
              </a:buClr>
              <a:buSzPts val="1260"/>
              <a:buNone/>
              <a:defRPr sz="1400"/>
            </a:lvl4pPr>
            <a:lvl5pPr marL="2286000" lvl="4" indent="-228600" algn="l">
              <a:lnSpc>
                <a:spcPct val="100000"/>
              </a:lnSpc>
              <a:spcBef>
                <a:spcPts val="1200"/>
              </a:spcBef>
              <a:spcAft>
                <a:spcPts val="0"/>
              </a:spcAft>
              <a:buClr>
                <a:schemeClr val="dk1"/>
              </a:buClr>
              <a:buSzPts val="1260"/>
              <a:buNone/>
              <a:defRPr sz="14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lumn" type="twoObj">
  <p:cSld name="TWO_OBJECTS">
    <p:spTree>
      <p:nvGrpSpPr>
        <p:cNvPr id="1" name="Shape 110"/>
        <p:cNvGrpSpPr/>
        <p:nvPr/>
      </p:nvGrpSpPr>
      <p:grpSpPr>
        <a:xfrm>
          <a:off x="0" y="0"/>
          <a:ext cx="0" cy="0"/>
          <a:chOff x="0" y="0"/>
          <a:chExt cx="0" cy="0"/>
        </a:xfrm>
      </p:grpSpPr>
      <p:sp>
        <p:nvSpPr>
          <p:cNvPr id="111" name="Google Shape;111;p55"/>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55"/>
          <p:cNvSpPr txBox="1">
            <a:spLocks noGrp="1"/>
          </p:cNvSpPr>
          <p:nvPr>
            <p:ph type="body" idx="1"/>
          </p:nvPr>
        </p:nvSpPr>
        <p:spPr>
          <a:xfrm>
            <a:off x="457201" y="1527174"/>
            <a:ext cx="5499100" cy="4460875"/>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SzPts val="1800"/>
              <a:buChar char="▪"/>
              <a:defRPr sz="2000"/>
            </a:lvl1pPr>
            <a:lvl2pPr marL="914400" lvl="1" indent="-342900" algn="l">
              <a:lnSpc>
                <a:spcPct val="100000"/>
              </a:lnSpc>
              <a:spcBef>
                <a:spcPts val="1200"/>
              </a:spcBef>
              <a:spcAft>
                <a:spcPts val="0"/>
              </a:spcAft>
              <a:buClr>
                <a:schemeClr val="dk1"/>
              </a:buClr>
              <a:buSzPts val="1800"/>
              <a:buChar char="–"/>
              <a:defRPr sz="2000"/>
            </a:lvl2pPr>
            <a:lvl3pPr marL="1371600" lvl="2" indent="-342900" algn="l">
              <a:lnSpc>
                <a:spcPct val="100000"/>
              </a:lnSpc>
              <a:spcBef>
                <a:spcPts val="1200"/>
              </a:spcBef>
              <a:spcAft>
                <a:spcPts val="0"/>
              </a:spcAft>
              <a:buClr>
                <a:schemeClr val="dk1"/>
              </a:buClr>
              <a:buSzPts val="1800"/>
              <a:buChar char="▪"/>
              <a:defRPr sz="2000"/>
            </a:lvl3pPr>
            <a:lvl4pPr marL="1828800" lvl="3" indent="-342900" algn="l">
              <a:lnSpc>
                <a:spcPct val="100000"/>
              </a:lnSpc>
              <a:spcBef>
                <a:spcPts val="1200"/>
              </a:spcBef>
              <a:spcAft>
                <a:spcPts val="0"/>
              </a:spcAft>
              <a:buClr>
                <a:schemeClr val="dk1"/>
              </a:buClr>
              <a:buSzPts val="1800"/>
              <a:buChar char="–"/>
              <a:defRPr sz="2000"/>
            </a:lvl4pPr>
            <a:lvl5pPr marL="2286000" lvl="4" indent="-342900" algn="l">
              <a:lnSpc>
                <a:spcPct val="100000"/>
              </a:lnSpc>
              <a:spcBef>
                <a:spcPts val="1200"/>
              </a:spcBef>
              <a:spcAft>
                <a:spcPts val="0"/>
              </a:spcAft>
              <a:buClr>
                <a:schemeClr val="dk1"/>
              </a:buClr>
              <a:buSzPts val="1800"/>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55"/>
          <p:cNvSpPr txBox="1">
            <a:spLocks noGrp="1"/>
          </p:cNvSpPr>
          <p:nvPr>
            <p:ph type="body" idx="2"/>
          </p:nvPr>
        </p:nvSpPr>
        <p:spPr>
          <a:xfrm>
            <a:off x="6234113" y="1527174"/>
            <a:ext cx="5499100" cy="4460875"/>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SzPts val="1800"/>
              <a:buChar char="▪"/>
              <a:defRPr sz="2000"/>
            </a:lvl1pPr>
            <a:lvl2pPr marL="914400" lvl="1" indent="-342900" algn="l">
              <a:lnSpc>
                <a:spcPct val="100000"/>
              </a:lnSpc>
              <a:spcBef>
                <a:spcPts val="1200"/>
              </a:spcBef>
              <a:spcAft>
                <a:spcPts val="0"/>
              </a:spcAft>
              <a:buClr>
                <a:schemeClr val="dk1"/>
              </a:buClr>
              <a:buSzPts val="1800"/>
              <a:buChar char="–"/>
              <a:defRPr sz="2000"/>
            </a:lvl2pPr>
            <a:lvl3pPr marL="1371600" lvl="2" indent="-342900" algn="l">
              <a:lnSpc>
                <a:spcPct val="100000"/>
              </a:lnSpc>
              <a:spcBef>
                <a:spcPts val="1200"/>
              </a:spcBef>
              <a:spcAft>
                <a:spcPts val="0"/>
              </a:spcAft>
              <a:buClr>
                <a:schemeClr val="dk1"/>
              </a:buClr>
              <a:buSzPts val="1800"/>
              <a:buChar char="▪"/>
              <a:defRPr sz="2000"/>
            </a:lvl3pPr>
            <a:lvl4pPr marL="1828800" lvl="3" indent="-342900" algn="l">
              <a:lnSpc>
                <a:spcPct val="100000"/>
              </a:lnSpc>
              <a:spcBef>
                <a:spcPts val="1200"/>
              </a:spcBef>
              <a:spcAft>
                <a:spcPts val="0"/>
              </a:spcAft>
              <a:buClr>
                <a:schemeClr val="dk1"/>
              </a:buClr>
              <a:buSzPts val="1800"/>
              <a:buChar char="–"/>
              <a:defRPr sz="2000"/>
            </a:lvl4pPr>
            <a:lvl5pPr marL="2286000" lvl="4" indent="-342900" algn="l">
              <a:lnSpc>
                <a:spcPct val="100000"/>
              </a:lnSpc>
              <a:spcBef>
                <a:spcPts val="1200"/>
              </a:spcBef>
              <a:spcAft>
                <a:spcPts val="0"/>
              </a:spcAft>
              <a:buClr>
                <a:schemeClr val="dk1"/>
              </a:buClr>
              <a:buSzPts val="1800"/>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hree column shaded">
  <p:cSld name="1_Three column shaded">
    <p:spTree>
      <p:nvGrpSpPr>
        <p:cNvPr id="1" name="Shape 114"/>
        <p:cNvGrpSpPr/>
        <p:nvPr/>
      </p:nvGrpSpPr>
      <p:grpSpPr>
        <a:xfrm>
          <a:off x="0" y="0"/>
          <a:ext cx="0" cy="0"/>
          <a:chOff x="0" y="0"/>
          <a:chExt cx="0" cy="0"/>
        </a:xfrm>
      </p:grpSpPr>
      <p:sp>
        <p:nvSpPr>
          <p:cNvPr id="115" name="Google Shape;115;p56"/>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56"/>
          <p:cNvSpPr txBox="1">
            <a:spLocks noGrp="1"/>
          </p:cNvSpPr>
          <p:nvPr>
            <p:ph type="body" idx="1"/>
          </p:nvPr>
        </p:nvSpPr>
        <p:spPr>
          <a:xfrm>
            <a:off x="460544" y="1527175"/>
            <a:ext cx="3336925" cy="4460875"/>
          </a:xfrm>
          <a:prstGeom prst="rect">
            <a:avLst/>
          </a:prstGeom>
          <a:solidFill>
            <a:srgbClr val="F4F4F4"/>
          </a:solidFill>
          <a:ln>
            <a:noFill/>
          </a:ln>
        </p:spPr>
        <p:txBody>
          <a:bodyPr spcFirstLastPara="1" wrap="square" lIns="182875" tIns="182875" rIns="91425" bIns="91425" anchor="t" anchorCtr="0">
            <a:noAutofit/>
          </a:bodyPr>
          <a:lstStyle>
            <a:lvl1pPr marL="457200" lvl="0" indent="-342900" algn="l">
              <a:lnSpc>
                <a:spcPct val="100000"/>
              </a:lnSpc>
              <a:spcBef>
                <a:spcPts val="0"/>
              </a:spcBef>
              <a:spcAft>
                <a:spcPts val="0"/>
              </a:spcAft>
              <a:buSzPts val="1800"/>
              <a:buChar char="▪"/>
              <a:defRPr sz="2000"/>
            </a:lvl1pPr>
            <a:lvl2pPr marL="914400" lvl="1" indent="-342900" algn="l">
              <a:lnSpc>
                <a:spcPct val="100000"/>
              </a:lnSpc>
              <a:spcBef>
                <a:spcPts val="1200"/>
              </a:spcBef>
              <a:spcAft>
                <a:spcPts val="0"/>
              </a:spcAft>
              <a:buClr>
                <a:schemeClr val="dk1"/>
              </a:buClr>
              <a:buSzPts val="1800"/>
              <a:buChar char="–"/>
              <a:defRPr sz="2000" b="0"/>
            </a:lvl2pPr>
            <a:lvl3pPr marL="1371600" lvl="2" indent="-342900" algn="l">
              <a:lnSpc>
                <a:spcPct val="100000"/>
              </a:lnSpc>
              <a:spcBef>
                <a:spcPts val="1200"/>
              </a:spcBef>
              <a:spcAft>
                <a:spcPts val="0"/>
              </a:spcAft>
              <a:buClr>
                <a:schemeClr val="dk1"/>
              </a:buClr>
              <a:buSzPts val="1800"/>
              <a:buChar char="▪"/>
              <a:defRPr sz="2000" b="0"/>
            </a:lvl3pPr>
            <a:lvl4pPr marL="1828800" lvl="3" indent="-342900" algn="l">
              <a:lnSpc>
                <a:spcPct val="100000"/>
              </a:lnSpc>
              <a:spcBef>
                <a:spcPts val="1200"/>
              </a:spcBef>
              <a:spcAft>
                <a:spcPts val="0"/>
              </a:spcAft>
              <a:buClr>
                <a:schemeClr val="dk1"/>
              </a:buClr>
              <a:buSzPts val="1800"/>
              <a:buChar char="–"/>
              <a:defRPr sz="2000" b="0"/>
            </a:lvl4pPr>
            <a:lvl5pPr marL="2286000" lvl="4" indent="-342900" algn="l">
              <a:lnSpc>
                <a:spcPct val="100000"/>
              </a:lnSpc>
              <a:spcBef>
                <a:spcPts val="1200"/>
              </a:spcBef>
              <a:spcAft>
                <a:spcPts val="0"/>
              </a:spcAft>
              <a:buClr>
                <a:schemeClr val="dk1"/>
              </a:buClr>
              <a:buSzPts val="1800"/>
              <a:buChar char="▪"/>
              <a:defRPr sz="2000" b="0"/>
            </a:lvl5pPr>
            <a:lvl6pPr marL="2743200" lvl="5" indent="-355600" algn="l">
              <a:lnSpc>
                <a:spcPct val="100000"/>
              </a:lnSpc>
              <a:spcBef>
                <a:spcPts val="1200"/>
              </a:spcBef>
              <a:spcAft>
                <a:spcPts val="0"/>
              </a:spcAft>
              <a:buClr>
                <a:schemeClr val="dk1"/>
              </a:buClr>
              <a:buSzPts val="2000"/>
              <a:buChar char="•"/>
              <a:defRPr sz="2000"/>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56"/>
          <p:cNvSpPr txBox="1">
            <a:spLocks noGrp="1"/>
          </p:cNvSpPr>
          <p:nvPr>
            <p:ph type="body" idx="2"/>
          </p:nvPr>
        </p:nvSpPr>
        <p:spPr>
          <a:xfrm>
            <a:off x="4427537" y="1527175"/>
            <a:ext cx="3336925" cy="4460875"/>
          </a:xfrm>
          <a:prstGeom prst="rect">
            <a:avLst/>
          </a:prstGeom>
          <a:solidFill>
            <a:srgbClr val="F4F4F4"/>
          </a:solidFill>
          <a:ln>
            <a:noFill/>
          </a:ln>
        </p:spPr>
        <p:txBody>
          <a:bodyPr spcFirstLastPara="1" wrap="square" lIns="182875" tIns="182875" rIns="91425" bIns="91425" anchor="t" anchorCtr="0">
            <a:noAutofit/>
          </a:bodyPr>
          <a:lstStyle>
            <a:lvl1pPr marL="457200" lvl="0" indent="-342900" algn="l">
              <a:lnSpc>
                <a:spcPct val="100000"/>
              </a:lnSpc>
              <a:spcBef>
                <a:spcPts val="0"/>
              </a:spcBef>
              <a:spcAft>
                <a:spcPts val="0"/>
              </a:spcAft>
              <a:buSzPts val="1800"/>
              <a:buChar char="▪"/>
              <a:defRPr sz="2000"/>
            </a:lvl1pPr>
            <a:lvl2pPr marL="914400" lvl="1" indent="-342900" algn="l">
              <a:lnSpc>
                <a:spcPct val="100000"/>
              </a:lnSpc>
              <a:spcBef>
                <a:spcPts val="1200"/>
              </a:spcBef>
              <a:spcAft>
                <a:spcPts val="0"/>
              </a:spcAft>
              <a:buClr>
                <a:schemeClr val="dk1"/>
              </a:buClr>
              <a:buSzPts val="1800"/>
              <a:buChar char="–"/>
              <a:defRPr sz="2000" b="0"/>
            </a:lvl2pPr>
            <a:lvl3pPr marL="1371600" lvl="2" indent="-342900" algn="l">
              <a:lnSpc>
                <a:spcPct val="100000"/>
              </a:lnSpc>
              <a:spcBef>
                <a:spcPts val="1200"/>
              </a:spcBef>
              <a:spcAft>
                <a:spcPts val="0"/>
              </a:spcAft>
              <a:buClr>
                <a:schemeClr val="dk1"/>
              </a:buClr>
              <a:buSzPts val="1800"/>
              <a:buChar char="▪"/>
              <a:defRPr sz="2000" b="0"/>
            </a:lvl3pPr>
            <a:lvl4pPr marL="1828800" lvl="3" indent="-342900" algn="l">
              <a:lnSpc>
                <a:spcPct val="100000"/>
              </a:lnSpc>
              <a:spcBef>
                <a:spcPts val="1200"/>
              </a:spcBef>
              <a:spcAft>
                <a:spcPts val="0"/>
              </a:spcAft>
              <a:buClr>
                <a:schemeClr val="dk1"/>
              </a:buClr>
              <a:buSzPts val="1800"/>
              <a:buChar char="–"/>
              <a:defRPr sz="2000" b="0"/>
            </a:lvl4pPr>
            <a:lvl5pPr marL="2286000" lvl="4" indent="-342900" algn="l">
              <a:lnSpc>
                <a:spcPct val="100000"/>
              </a:lnSpc>
              <a:spcBef>
                <a:spcPts val="1200"/>
              </a:spcBef>
              <a:spcAft>
                <a:spcPts val="0"/>
              </a:spcAft>
              <a:buClr>
                <a:schemeClr val="dk1"/>
              </a:buClr>
              <a:buSzPts val="1800"/>
              <a:buChar char="▪"/>
              <a:defRPr sz="2000" b="0"/>
            </a:lvl5pPr>
            <a:lvl6pPr marL="2743200" lvl="5" indent="-355600" algn="l">
              <a:lnSpc>
                <a:spcPct val="100000"/>
              </a:lnSpc>
              <a:spcBef>
                <a:spcPts val="1200"/>
              </a:spcBef>
              <a:spcAft>
                <a:spcPts val="0"/>
              </a:spcAft>
              <a:buClr>
                <a:schemeClr val="dk1"/>
              </a:buClr>
              <a:buSzPts val="2000"/>
              <a:buChar char="•"/>
              <a:defRPr sz="2000"/>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56"/>
          <p:cNvSpPr txBox="1">
            <a:spLocks noGrp="1"/>
          </p:cNvSpPr>
          <p:nvPr>
            <p:ph type="body" idx="3"/>
          </p:nvPr>
        </p:nvSpPr>
        <p:spPr>
          <a:xfrm>
            <a:off x="8391186" y="1527175"/>
            <a:ext cx="3336925" cy="4460875"/>
          </a:xfrm>
          <a:prstGeom prst="rect">
            <a:avLst/>
          </a:prstGeom>
          <a:solidFill>
            <a:srgbClr val="F4F4F4"/>
          </a:solidFill>
          <a:ln>
            <a:noFill/>
          </a:ln>
        </p:spPr>
        <p:txBody>
          <a:bodyPr spcFirstLastPara="1" wrap="square" lIns="182875" tIns="182875" rIns="91425" bIns="91425" anchor="t" anchorCtr="0">
            <a:noAutofit/>
          </a:bodyPr>
          <a:lstStyle>
            <a:lvl1pPr marL="457200" lvl="0" indent="-342900" algn="l">
              <a:lnSpc>
                <a:spcPct val="100000"/>
              </a:lnSpc>
              <a:spcBef>
                <a:spcPts val="0"/>
              </a:spcBef>
              <a:spcAft>
                <a:spcPts val="0"/>
              </a:spcAft>
              <a:buSzPts val="1800"/>
              <a:buChar char="▪"/>
              <a:defRPr sz="2000"/>
            </a:lvl1pPr>
            <a:lvl2pPr marL="914400" lvl="1" indent="-342900" algn="l">
              <a:lnSpc>
                <a:spcPct val="100000"/>
              </a:lnSpc>
              <a:spcBef>
                <a:spcPts val="1200"/>
              </a:spcBef>
              <a:spcAft>
                <a:spcPts val="0"/>
              </a:spcAft>
              <a:buClr>
                <a:schemeClr val="dk1"/>
              </a:buClr>
              <a:buSzPts val="1800"/>
              <a:buChar char="–"/>
              <a:defRPr sz="2000" b="0"/>
            </a:lvl2pPr>
            <a:lvl3pPr marL="1371600" lvl="2" indent="-342900" algn="l">
              <a:lnSpc>
                <a:spcPct val="100000"/>
              </a:lnSpc>
              <a:spcBef>
                <a:spcPts val="1200"/>
              </a:spcBef>
              <a:spcAft>
                <a:spcPts val="0"/>
              </a:spcAft>
              <a:buClr>
                <a:schemeClr val="dk1"/>
              </a:buClr>
              <a:buSzPts val="1800"/>
              <a:buChar char="▪"/>
              <a:defRPr sz="2000" b="0"/>
            </a:lvl3pPr>
            <a:lvl4pPr marL="1828800" lvl="3" indent="-342900" algn="l">
              <a:lnSpc>
                <a:spcPct val="100000"/>
              </a:lnSpc>
              <a:spcBef>
                <a:spcPts val="1200"/>
              </a:spcBef>
              <a:spcAft>
                <a:spcPts val="0"/>
              </a:spcAft>
              <a:buClr>
                <a:schemeClr val="dk1"/>
              </a:buClr>
              <a:buSzPts val="1800"/>
              <a:buChar char="–"/>
              <a:defRPr sz="2000" b="0"/>
            </a:lvl4pPr>
            <a:lvl5pPr marL="2286000" lvl="4" indent="-342900" algn="l">
              <a:lnSpc>
                <a:spcPct val="100000"/>
              </a:lnSpc>
              <a:spcBef>
                <a:spcPts val="1200"/>
              </a:spcBef>
              <a:spcAft>
                <a:spcPts val="0"/>
              </a:spcAft>
              <a:buClr>
                <a:schemeClr val="dk1"/>
              </a:buClr>
              <a:buSzPts val="1800"/>
              <a:buChar char="▪"/>
              <a:defRPr sz="2000" b="0"/>
            </a:lvl5pPr>
            <a:lvl6pPr marL="2743200" lvl="5" indent="-355600" algn="l">
              <a:lnSpc>
                <a:spcPct val="100000"/>
              </a:lnSpc>
              <a:spcBef>
                <a:spcPts val="1200"/>
              </a:spcBef>
              <a:spcAft>
                <a:spcPts val="0"/>
              </a:spcAft>
              <a:buClr>
                <a:schemeClr val="dk1"/>
              </a:buClr>
              <a:buSzPts val="2000"/>
              <a:buChar char="•"/>
              <a:defRPr sz="2000"/>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bg>
      <p:bgPr>
        <a:solidFill>
          <a:schemeClr val="lt1"/>
        </a:solidFill>
        <a:effectLst/>
      </p:bgPr>
    </p:bg>
    <p:spTree>
      <p:nvGrpSpPr>
        <p:cNvPr id="1" name="Shape 119"/>
        <p:cNvGrpSpPr/>
        <p:nvPr/>
      </p:nvGrpSpPr>
      <p:grpSpPr>
        <a:xfrm>
          <a:off x="0" y="0"/>
          <a:ext cx="0" cy="0"/>
          <a:chOff x="0" y="0"/>
          <a:chExt cx="0" cy="0"/>
        </a:xfrm>
      </p:grpSpPr>
      <p:sp>
        <p:nvSpPr>
          <p:cNvPr id="120" name="Google Shape;120;p57"/>
          <p:cNvSpPr txBox="1">
            <a:spLocks noGrp="1"/>
          </p:cNvSpPr>
          <p:nvPr>
            <p:ph type="body" idx="1"/>
          </p:nvPr>
        </p:nvSpPr>
        <p:spPr>
          <a:xfrm>
            <a:off x="2166861" y="3804785"/>
            <a:ext cx="4545024" cy="55399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620"/>
              <a:buNone/>
              <a:defRPr sz="1800">
                <a:solidFill>
                  <a:schemeClr val="accent1"/>
                </a:solidFill>
              </a:defRPr>
            </a:lvl1pPr>
            <a:lvl2pPr marL="914400" lvl="1" indent="-228600" algn="l">
              <a:lnSpc>
                <a:spcPct val="100000"/>
              </a:lnSpc>
              <a:spcBef>
                <a:spcPts val="0"/>
              </a:spcBef>
              <a:spcAft>
                <a:spcPts val="0"/>
              </a:spcAft>
              <a:buClr>
                <a:schemeClr val="dk1"/>
              </a:buClr>
              <a:buSzPts val="2160"/>
              <a:buNone/>
              <a:defRPr/>
            </a:lvl2pPr>
            <a:lvl3pPr marL="1371600" lvl="2" indent="-228600" algn="l">
              <a:lnSpc>
                <a:spcPct val="100000"/>
              </a:lnSpc>
              <a:spcBef>
                <a:spcPts val="1200"/>
              </a:spcBef>
              <a:spcAft>
                <a:spcPts val="0"/>
              </a:spcAft>
              <a:buClr>
                <a:schemeClr val="dk1"/>
              </a:buClr>
              <a:buSzPts val="2160"/>
              <a:buNone/>
              <a:defRPr/>
            </a:lvl3pPr>
            <a:lvl4pPr marL="1828800" lvl="3" indent="-228600" algn="l">
              <a:lnSpc>
                <a:spcPct val="100000"/>
              </a:lnSpc>
              <a:spcBef>
                <a:spcPts val="1200"/>
              </a:spcBef>
              <a:spcAft>
                <a:spcPts val="0"/>
              </a:spcAft>
              <a:buClr>
                <a:schemeClr val="dk1"/>
              </a:buClr>
              <a:buSzPts val="2160"/>
              <a:buNone/>
              <a:defRPr/>
            </a:lvl4pPr>
            <a:lvl5pPr marL="2286000" lvl="4" indent="-228600" algn="l">
              <a:lnSpc>
                <a:spcPct val="100000"/>
              </a:lnSpc>
              <a:spcBef>
                <a:spcPts val="1200"/>
              </a:spcBef>
              <a:spcAft>
                <a:spcPts val="0"/>
              </a:spcAft>
              <a:buClr>
                <a:schemeClr val="dk1"/>
              </a:buClr>
              <a:buSzPts val="2160"/>
              <a:buNone/>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57"/>
          <p:cNvSpPr txBox="1">
            <a:spLocks noGrp="1"/>
          </p:cNvSpPr>
          <p:nvPr>
            <p:ph type="ctrTitle"/>
          </p:nvPr>
        </p:nvSpPr>
        <p:spPr>
          <a:xfrm>
            <a:off x="2166861" y="1687986"/>
            <a:ext cx="4545024" cy="1994392"/>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2"/>
              </a:buClr>
              <a:buSzPts val="3600"/>
              <a:buFont typeface="Arial Black"/>
              <a:buNone/>
              <a:defRPr sz="3600"/>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57"/>
          <p:cNvSpPr/>
          <p:nvPr/>
        </p:nvSpPr>
        <p:spPr>
          <a:xfrm>
            <a:off x="7058822" y="1343025"/>
            <a:ext cx="160433" cy="3291840"/>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3" name="Google Shape;123;p57"/>
          <p:cNvSpPr/>
          <p:nvPr/>
        </p:nvSpPr>
        <p:spPr>
          <a:xfrm>
            <a:off x="1588464" y="1343025"/>
            <a:ext cx="160433" cy="3291840"/>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4" name="Google Shape;124;p57"/>
          <p:cNvSpPr/>
          <p:nvPr/>
        </p:nvSpPr>
        <p:spPr>
          <a:xfrm>
            <a:off x="9689540" y="5975402"/>
            <a:ext cx="2050653" cy="46908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57"/>
          <p:cNvSpPr/>
          <p:nvPr/>
        </p:nvSpPr>
        <p:spPr>
          <a:xfrm>
            <a:off x="460256" y="5516571"/>
            <a:ext cx="7862786" cy="492443"/>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Clr>
                <a:schemeClr val="dk1"/>
              </a:buClr>
              <a:buSzPts val="800"/>
              <a:buFont typeface="Arial"/>
              <a:buNone/>
            </a:pPr>
            <a:r>
              <a:rPr lang="en-US" sz="800" b="0">
                <a:solidFill>
                  <a:schemeClr val="dk1"/>
                </a:solidFill>
                <a:latin typeface="Arial"/>
                <a:ea typeface="Arial"/>
                <a:cs typeface="Arial"/>
                <a:sym typeface="Arial"/>
              </a:rPr>
              <a:t>Unless otherwise marked for external use, the items in this Gartner Tool are for internal noncommercial use by the licensed Gartner client. The materials contained in this Tool may not be repackaged or resold. Gartner makes no representations or warranties as to the suitability of this Tool for any particular purpose, and disclaims all liabilities for any damages, whether direct, consequential, incidental or special, arising out of the use of or inability to use this material or the information provided herein.</a:t>
            </a:r>
            <a:endParaRPr sz="1800">
              <a:solidFill>
                <a:schemeClr val="dk1"/>
              </a:solidFill>
              <a:latin typeface="Arial"/>
              <a:ea typeface="Arial"/>
              <a:cs typeface="Arial"/>
              <a:sym typeface="Arial"/>
            </a:endParaRPr>
          </a:p>
          <a:p>
            <a:pPr marL="0" marR="0" lvl="0" indent="0" algn="l" rtl="0">
              <a:spcBef>
                <a:spcPts val="0"/>
              </a:spcBef>
              <a:spcAft>
                <a:spcPts val="0"/>
              </a:spcAft>
              <a:buClr>
                <a:schemeClr val="dk1"/>
              </a:buClr>
              <a:buSzPts val="800"/>
              <a:buFont typeface="Arial"/>
              <a:buNone/>
            </a:pPr>
            <a:r>
              <a:rPr lang="en-US" sz="800" b="0">
                <a:solidFill>
                  <a:schemeClr val="dk1"/>
                </a:solidFill>
                <a:latin typeface="Arial"/>
                <a:ea typeface="Arial"/>
                <a:cs typeface="Arial"/>
                <a:sym typeface="Arial"/>
              </a:rPr>
              <a:t>The instructions, intent and objective of this template are contained in the source document. Please refer back to that document for details.</a:t>
            </a:r>
            <a:endParaRPr sz="1800">
              <a:solidFill>
                <a:schemeClr val="dk1"/>
              </a:solidFill>
              <a:latin typeface="Arial"/>
              <a:ea typeface="Arial"/>
              <a:cs typeface="Arial"/>
              <a:sym typeface="Arial"/>
            </a:endParaRPr>
          </a:p>
        </p:txBody>
      </p:sp>
      <p:sp>
        <p:nvSpPr>
          <p:cNvPr id="126" name="Google Shape;126;p57"/>
          <p:cNvSpPr txBox="1"/>
          <p:nvPr/>
        </p:nvSpPr>
        <p:spPr>
          <a:xfrm>
            <a:off x="460256" y="6201460"/>
            <a:ext cx="7098135" cy="3231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700"/>
              <a:buFont typeface="Arial"/>
              <a:buNone/>
            </a:pPr>
            <a:r>
              <a:rPr lang="en-US" sz="700" b="0" i="0" u="none" strike="noStrike">
                <a:solidFill>
                  <a:schemeClr val="dk1"/>
                </a:solidFill>
                <a:latin typeface="Arial"/>
                <a:ea typeface="Arial"/>
                <a:cs typeface="Arial"/>
                <a:sym typeface="Arial"/>
              </a:rPr>
              <a:t>© 2020 Gartner, Inc. and/or its affiliates. All rights reserved. Gartner is a registered trademark of Gartner, Inc. or its affiliates. This presentation, including all supporting materials, </a:t>
            </a:r>
            <a:br>
              <a:rPr lang="en-US" sz="700" b="0" i="0" u="none" strike="noStrike">
                <a:solidFill>
                  <a:schemeClr val="dk1"/>
                </a:solidFill>
                <a:latin typeface="Arial"/>
                <a:ea typeface="Arial"/>
                <a:cs typeface="Arial"/>
                <a:sym typeface="Arial"/>
              </a:rPr>
            </a:br>
            <a:r>
              <a:rPr lang="en-US" sz="700" b="0" i="0" u="none" strike="noStrike">
                <a:solidFill>
                  <a:schemeClr val="dk1"/>
                </a:solidFill>
                <a:latin typeface="Arial"/>
                <a:ea typeface="Arial"/>
                <a:cs typeface="Arial"/>
                <a:sym typeface="Arial"/>
              </a:rPr>
              <a:t>is proprietary to Gartner, Inc. and/or its affiliates and is for the sole internal use of the intended recipients. Because this presentation may contain information that is confidential, proprietary or otherwise legally protected, it may not be further copied, distributed or publicly displayed without the express written permission of Gartner, Inc. or its affiliates.</a:t>
            </a:r>
            <a:endParaRPr sz="700">
              <a:solidFill>
                <a:schemeClr val="dk1"/>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1_Title Slide 2">
  <p:cSld name="1_Title Slide 2">
    <p:bg>
      <p:bgPr>
        <a:solidFill>
          <a:schemeClr val="lt1"/>
        </a:solidFill>
        <a:effectLst/>
      </p:bgPr>
    </p:bg>
    <p:spTree>
      <p:nvGrpSpPr>
        <p:cNvPr id="1" name="Shape 127"/>
        <p:cNvGrpSpPr/>
        <p:nvPr/>
      </p:nvGrpSpPr>
      <p:grpSpPr>
        <a:xfrm>
          <a:off x="0" y="0"/>
          <a:ext cx="0" cy="0"/>
          <a:chOff x="0" y="0"/>
          <a:chExt cx="0" cy="0"/>
        </a:xfrm>
      </p:grpSpPr>
      <p:sp>
        <p:nvSpPr>
          <p:cNvPr id="128" name="Google Shape;128;p58"/>
          <p:cNvSpPr txBox="1">
            <a:spLocks noGrp="1"/>
          </p:cNvSpPr>
          <p:nvPr>
            <p:ph type="body" idx="1"/>
          </p:nvPr>
        </p:nvSpPr>
        <p:spPr>
          <a:xfrm>
            <a:off x="1686051" y="1986470"/>
            <a:ext cx="5409161" cy="276999"/>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SzPts val="1620"/>
              <a:buNone/>
              <a:defRPr sz="1800" b="1">
                <a:solidFill>
                  <a:schemeClr val="accent1"/>
                </a:solidFill>
              </a:defRPr>
            </a:lvl1pPr>
            <a:lvl2pPr marL="914400" lvl="1" indent="-228600" algn="l">
              <a:lnSpc>
                <a:spcPct val="100000"/>
              </a:lnSpc>
              <a:spcBef>
                <a:spcPts val="0"/>
              </a:spcBef>
              <a:spcAft>
                <a:spcPts val="0"/>
              </a:spcAft>
              <a:buClr>
                <a:schemeClr val="dk1"/>
              </a:buClr>
              <a:buSzPts val="2160"/>
              <a:buNone/>
              <a:defRPr/>
            </a:lvl2pPr>
            <a:lvl3pPr marL="1371600" lvl="2" indent="-228600" algn="l">
              <a:lnSpc>
                <a:spcPct val="100000"/>
              </a:lnSpc>
              <a:spcBef>
                <a:spcPts val="1200"/>
              </a:spcBef>
              <a:spcAft>
                <a:spcPts val="0"/>
              </a:spcAft>
              <a:buClr>
                <a:schemeClr val="dk1"/>
              </a:buClr>
              <a:buSzPts val="2160"/>
              <a:buNone/>
              <a:defRPr/>
            </a:lvl3pPr>
            <a:lvl4pPr marL="1828800" lvl="3" indent="-228600" algn="l">
              <a:lnSpc>
                <a:spcPct val="100000"/>
              </a:lnSpc>
              <a:spcBef>
                <a:spcPts val="1200"/>
              </a:spcBef>
              <a:spcAft>
                <a:spcPts val="0"/>
              </a:spcAft>
              <a:buClr>
                <a:schemeClr val="dk1"/>
              </a:buClr>
              <a:buSzPts val="2160"/>
              <a:buNone/>
              <a:defRPr/>
            </a:lvl4pPr>
            <a:lvl5pPr marL="2286000" lvl="4" indent="-228600" algn="l">
              <a:lnSpc>
                <a:spcPct val="100000"/>
              </a:lnSpc>
              <a:spcBef>
                <a:spcPts val="1200"/>
              </a:spcBef>
              <a:spcAft>
                <a:spcPts val="0"/>
              </a:spcAft>
              <a:buClr>
                <a:schemeClr val="dk1"/>
              </a:buClr>
              <a:buSzPts val="2160"/>
              <a:buNone/>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 name="Google Shape;129;p58"/>
          <p:cNvSpPr txBox="1">
            <a:spLocks noGrp="1"/>
          </p:cNvSpPr>
          <p:nvPr>
            <p:ph type="ctrTitle"/>
          </p:nvPr>
        </p:nvSpPr>
        <p:spPr>
          <a:xfrm>
            <a:off x="1686051" y="2359693"/>
            <a:ext cx="5409161" cy="1762988"/>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2"/>
              </a:buClr>
              <a:buSzPts val="3200"/>
              <a:buFont typeface="Arial Black"/>
              <a:buNone/>
              <a:defRPr sz="3200"/>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58"/>
          <p:cNvSpPr/>
          <p:nvPr/>
        </p:nvSpPr>
        <p:spPr>
          <a:xfrm>
            <a:off x="9689540" y="5975402"/>
            <a:ext cx="2050653" cy="46908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58"/>
          <p:cNvSpPr/>
          <p:nvPr/>
        </p:nvSpPr>
        <p:spPr>
          <a:xfrm>
            <a:off x="460256" y="5516571"/>
            <a:ext cx="7862786" cy="492443"/>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Clr>
                <a:schemeClr val="dk1"/>
              </a:buClr>
              <a:buSzPts val="800"/>
              <a:buFont typeface="Arial"/>
              <a:buNone/>
            </a:pPr>
            <a:r>
              <a:rPr lang="en-US" sz="800" b="0">
                <a:solidFill>
                  <a:schemeClr val="dk1"/>
                </a:solidFill>
                <a:latin typeface="Arial"/>
                <a:ea typeface="Arial"/>
                <a:cs typeface="Arial"/>
                <a:sym typeface="Arial"/>
              </a:rPr>
              <a:t>Unless otherwise marked for external use, the items in this Gartner Tool are for internal noncommercial use by the licensed Gartner client. The materials contained in this Tool may not be repackaged or resold. Gartner makes no representations or warranties as to the suitability of this Tool for any particular purpose, and disclaims all liabilities for any damages, whether direct, consequential, incidental or special, arising out of the use of or inability to use this material or the information provided herein.</a:t>
            </a:r>
            <a:endParaRPr sz="1800">
              <a:solidFill>
                <a:schemeClr val="dk1"/>
              </a:solidFill>
              <a:latin typeface="Arial"/>
              <a:ea typeface="Arial"/>
              <a:cs typeface="Arial"/>
              <a:sym typeface="Arial"/>
            </a:endParaRPr>
          </a:p>
          <a:p>
            <a:pPr marL="0" marR="0" lvl="0" indent="0" algn="l" rtl="0">
              <a:spcBef>
                <a:spcPts val="0"/>
              </a:spcBef>
              <a:spcAft>
                <a:spcPts val="0"/>
              </a:spcAft>
              <a:buClr>
                <a:schemeClr val="dk1"/>
              </a:buClr>
              <a:buSzPts val="800"/>
              <a:buFont typeface="Arial"/>
              <a:buNone/>
            </a:pPr>
            <a:r>
              <a:rPr lang="en-US" sz="800" b="0">
                <a:solidFill>
                  <a:schemeClr val="dk1"/>
                </a:solidFill>
                <a:latin typeface="Arial"/>
                <a:ea typeface="Arial"/>
                <a:cs typeface="Arial"/>
                <a:sym typeface="Arial"/>
              </a:rPr>
              <a:t>The instructions, intent and objective of this template are contained in the source document. Please refer back to that document for details.</a:t>
            </a:r>
            <a:endParaRPr sz="1800">
              <a:solidFill>
                <a:schemeClr val="dk1"/>
              </a:solidFill>
              <a:latin typeface="Arial"/>
              <a:ea typeface="Arial"/>
              <a:cs typeface="Arial"/>
              <a:sym typeface="Arial"/>
            </a:endParaRPr>
          </a:p>
        </p:txBody>
      </p:sp>
      <p:sp>
        <p:nvSpPr>
          <p:cNvPr id="132" name="Google Shape;132;p58"/>
          <p:cNvSpPr txBox="1"/>
          <p:nvPr/>
        </p:nvSpPr>
        <p:spPr>
          <a:xfrm>
            <a:off x="460256" y="6201460"/>
            <a:ext cx="7098135" cy="3231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700"/>
              <a:buFont typeface="Arial"/>
              <a:buNone/>
            </a:pPr>
            <a:r>
              <a:rPr lang="en-US" sz="700" b="0" i="0" u="none" strike="noStrike">
                <a:solidFill>
                  <a:schemeClr val="dk1"/>
                </a:solidFill>
                <a:latin typeface="Arial"/>
                <a:ea typeface="Arial"/>
                <a:cs typeface="Arial"/>
                <a:sym typeface="Arial"/>
              </a:rPr>
              <a:t>© 2020 Gartner, Inc. and/or its affiliates. All rights reserved. Gartner is a registered trademark of Gartner, Inc. or its affiliates. This presentation, including all supporting materials, </a:t>
            </a:r>
            <a:br>
              <a:rPr lang="en-US" sz="700" b="0" i="0" u="none" strike="noStrike">
                <a:solidFill>
                  <a:schemeClr val="dk1"/>
                </a:solidFill>
                <a:latin typeface="Arial"/>
                <a:ea typeface="Arial"/>
                <a:cs typeface="Arial"/>
                <a:sym typeface="Arial"/>
              </a:rPr>
            </a:br>
            <a:r>
              <a:rPr lang="en-US" sz="700" b="0" i="0" u="none" strike="noStrike">
                <a:solidFill>
                  <a:schemeClr val="dk1"/>
                </a:solidFill>
                <a:latin typeface="Arial"/>
                <a:ea typeface="Arial"/>
                <a:cs typeface="Arial"/>
                <a:sym typeface="Arial"/>
              </a:rPr>
              <a:t>is proprietary to Gartner, Inc. and/or its affiliates and is for the sole internal use of the intended recipients. Because this presentation may contain information that is confidential, proprietary or otherwise legally protected, it may not be further copied, distributed or publicly displayed without the express written permission of Gartner, Inc. or its affiliates.</a:t>
            </a:r>
            <a:endParaRPr sz="700">
              <a:solidFill>
                <a:schemeClr val="dk1"/>
              </a:solidFill>
              <a:latin typeface="Arial"/>
              <a:ea typeface="Arial"/>
              <a:cs typeface="Arial"/>
              <a:sym typeface="Arial"/>
            </a:endParaRPr>
          </a:p>
        </p:txBody>
      </p:sp>
      <p:grpSp>
        <p:nvGrpSpPr>
          <p:cNvPr id="133" name="Google Shape;133;p58"/>
          <p:cNvGrpSpPr/>
          <p:nvPr/>
        </p:nvGrpSpPr>
        <p:grpSpPr>
          <a:xfrm>
            <a:off x="1240970" y="1504950"/>
            <a:ext cx="6317421" cy="3000997"/>
            <a:chOff x="984069" y="1343025"/>
            <a:chExt cx="6949561" cy="3301286"/>
          </a:xfrm>
        </p:grpSpPr>
        <p:sp>
          <p:nvSpPr>
            <p:cNvPr id="134" name="Google Shape;134;p58"/>
            <p:cNvSpPr/>
            <p:nvPr/>
          </p:nvSpPr>
          <p:spPr>
            <a:xfrm>
              <a:off x="7773197" y="1343025"/>
              <a:ext cx="160433" cy="3291840"/>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5" name="Google Shape;135;p58"/>
            <p:cNvSpPr/>
            <p:nvPr/>
          </p:nvSpPr>
          <p:spPr>
            <a:xfrm>
              <a:off x="984069" y="1343025"/>
              <a:ext cx="160433" cy="3291840"/>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6" name="Google Shape;136;p58"/>
            <p:cNvSpPr/>
            <p:nvPr/>
          </p:nvSpPr>
          <p:spPr>
            <a:xfrm>
              <a:off x="7444013" y="1347084"/>
              <a:ext cx="329184" cy="329184"/>
            </a:xfrm>
            <a:prstGeom prst="rect">
              <a:avLst/>
            </a:prstGeom>
            <a:solidFill>
              <a:srgbClr val="F4F4F4"/>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37" name="Google Shape;137;p58"/>
            <p:cNvSpPr/>
            <p:nvPr/>
          </p:nvSpPr>
          <p:spPr>
            <a:xfrm>
              <a:off x="1144502" y="4315127"/>
              <a:ext cx="329184" cy="329184"/>
            </a:xfrm>
            <a:prstGeom prst="rect">
              <a:avLst/>
            </a:prstGeom>
            <a:solidFill>
              <a:srgbClr val="F4F4F4"/>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9"/>
        <p:cNvGrpSpPr/>
        <p:nvPr/>
      </p:nvGrpSpPr>
      <p:grpSpPr>
        <a:xfrm>
          <a:off x="0" y="0"/>
          <a:ext cx="0" cy="0"/>
          <a:chOff x="0" y="0"/>
          <a:chExt cx="0" cy="0"/>
        </a:xfrm>
      </p:grpSpPr>
      <p:sp>
        <p:nvSpPr>
          <p:cNvPr id="140" name="Google Shape;140;p60"/>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lumn graphics right">
  <p:cSld name="Two column graphics right">
    <p:spTree>
      <p:nvGrpSpPr>
        <p:cNvPr id="1" name="Shape 141"/>
        <p:cNvGrpSpPr/>
        <p:nvPr/>
      </p:nvGrpSpPr>
      <p:grpSpPr>
        <a:xfrm>
          <a:off x="0" y="0"/>
          <a:ext cx="0" cy="0"/>
          <a:chOff x="0" y="0"/>
          <a:chExt cx="0" cy="0"/>
        </a:xfrm>
      </p:grpSpPr>
      <p:sp>
        <p:nvSpPr>
          <p:cNvPr id="142" name="Google Shape;142;p61"/>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61"/>
          <p:cNvSpPr txBox="1">
            <a:spLocks noGrp="1"/>
          </p:cNvSpPr>
          <p:nvPr>
            <p:ph type="body" idx="1"/>
          </p:nvPr>
        </p:nvSpPr>
        <p:spPr>
          <a:xfrm>
            <a:off x="457201" y="1527174"/>
            <a:ext cx="5499100" cy="4460875"/>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SzPts val="1800"/>
              <a:buChar char="▪"/>
              <a:defRPr sz="2000"/>
            </a:lvl1pPr>
            <a:lvl2pPr marL="914400" lvl="1" indent="-342900" algn="l">
              <a:lnSpc>
                <a:spcPct val="100000"/>
              </a:lnSpc>
              <a:spcBef>
                <a:spcPts val="1200"/>
              </a:spcBef>
              <a:spcAft>
                <a:spcPts val="0"/>
              </a:spcAft>
              <a:buClr>
                <a:schemeClr val="dk1"/>
              </a:buClr>
              <a:buSzPts val="1800"/>
              <a:buChar char="–"/>
              <a:defRPr sz="2000"/>
            </a:lvl2pPr>
            <a:lvl3pPr marL="1371600" lvl="2" indent="-342900" algn="l">
              <a:lnSpc>
                <a:spcPct val="100000"/>
              </a:lnSpc>
              <a:spcBef>
                <a:spcPts val="1200"/>
              </a:spcBef>
              <a:spcAft>
                <a:spcPts val="0"/>
              </a:spcAft>
              <a:buClr>
                <a:schemeClr val="dk1"/>
              </a:buClr>
              <a:buSzPts val="1800"/>
              <a:buChar char="▪"/>
              <a:defRPr sz="2000"/>
            </a:lvl3pPr>
            <a:lvl4pPr marL="1828800" lvl="3" indent="-342900" algn="l">
              <a:lnSpc>
                <a:spcPct val="100000"/>
              </a:lnSpc>
              <a:spcBef>
                <a:spcPts val="1200"/>
              </a:spcBef>
              <a:spcAft>
                <a:spcPts val="0"/>
              </a:spcAft>
              <a:buClr>
                <a:schemeClr val="dk1"/>
              </a:buClr>
              <a:buSzPts val="1800"/>
              <a:buChar char="–"/>
              <a:defRPr sz="2000"/>
            </a:lvl4pPr>
            <a:lvl5pPr marL="2286000" lvl="4" indent="-342900" algn="l">
              <a:lnSpc>
                <a:spcPct val="100000"/>
              </a:lnSpc>
              <a:spcBef>
                <a:spcPts val="1200"/>
              </a:spcBef>
              <a:spcAft>
                <a:spcPts val="0"/>
              </a:spcAft>
              <a:buClr>
                <a:schemeClr val="dk1"/>
              </a:buClr>
              <a:buSzPts val="1800"/>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144"/>
        <p:cNvGrpSpPr/>
        <p:nvPr/>
      </p:nvGrpSpPr>
      <p:grpSpPr>
        <a:xfrm>
          <a:off x="0" y="0"/>
          <a:ext cx="0" cy="0"/>
          <a:chOff x="0" y="0"/>
          <a:chExt cx="0" cy="0"/>
        </a:xfrm>
      </p:grpSpPr>
      <p:sp>
        <p:nvSpPr>
          <p:cNvPr id="145" name="Google Shape;145;p62"/>
          <p:cNvSpPr txBox="1">
            <a:spLocks noGrp="1"/>
          </p:cNvSpPr>
          <p:nvPr>
            <p:ph type="body" idx="1"/>
          </p:nvPr>
        </p:nvSpPr>
        <p:spPr>
          <a:xfrm>
            <a:off x="4424193" y="1527175"/>
            <a:ext cx="333692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62"/>
          <p:cNvSpPr txBox="1">
            <a:spLocks noGrp="1"/>
          </p:cNvSpPr>
          <p:nvPr>
            <p:ph type="body" idx="2"/>
          </p:nvPr>
        </p:nvSpPr>
        <p:spPr>
          <a:xfrm>
            <a:off x="8391186" y="1527175"/>
            <a:ext cx="333692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62"/>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62"/>
          <p:cNvSpPr txBox="1">
            <a:spLocks noGrp="1"/>
          </p:cNvSpPr>
          <p:nvPr>
            <p:ph type="body" idx="3"/>
          </p:nvPr>
        </p:nvSpPr>
        <p:spPr>
          <a:xfrm>
            <a:off x="457200" y="1527175"/>
            <a:ext cx="333692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hree column shaded">
  <p:cSld name="Three column shaded">
    <p:spTree>
      <p:nvGrpSpPr>
        <p:cNvPr id="1" name="Shape 149"/>
        <p:cNvGrpSpPr/>
        <p:nvPr/>
      </p:nvGrpSpPr>
      <p:grpSpPr>
        <a:xfrm>
          <a:off x="0" y="0"/>
          <a:ext cx="0" cy="0"/>
          <a:chOff x="0" y="0"/>
          <a:chExt cx="0" cy="0"/>
        </a:xfrm>
      </p:grpSpPr>
      <p:sp>
        <p:nvSpPr>
          <p:cNvPr id="150" name="Google Shape;150;p63"/>
          <p:cNvSpPr txBox="1">
            <a:spLocks noGrp="1"/>
          </p:cNvSpPr>
          <p:nvPr>
            <p:ph type="body" idx="1"/>
          </p:nvPr>
        </p:nvSpPr>
        <p:spPr>
          <a:xfrm>
            <a:off x="4424192" y="1527175"/>
            <a:ext cx="333692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63"/>
          <p:cNvSpPr txBox="1">
            <a:spLocks noGrp="1"/>
          </p:cNvSpPr>
          <p:nvPr>
            <p:ph type="body" idx="2"/>
          </p:nvPr>
        </p:nvSpPr>
        <p:spPr>
          <a:xfrm>
            <a:off x="8391523" y="1527175"/>
            <a:ext cx="333692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63"/>
          <p:cNvSpPr txBox="1">
            <a:spLocks noGrp="1"/>
          </p:cNvSpPr>
          <p:nvPr>
            <p:ph type="body" idx="3"/>
          </p:nvPr>
        </p:nvSpPr>
        <p:spPr>
          <a:xfrm>
            <a:off x="457200" y="1527175"/>
            <a:ext cx="333692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63"/>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Four column">
  <p:cSld name="Four column">
    <p:spTree>
      <p:nvGrpSpPr>
        <p:cNvPr id="1" name="Shape 154"/>
        <p:cNvGrpSpPr/>
        <p:nvPr/>
      </p:nvGrpSpPr>
      <p:grpSpPr>
        <a:xfrm>
          <a:off x="0" y="0"/>
          <a:ext cx="0" cy="0"/>
          <a:chOff x="0" y="0"/>
          <a:chExt cx="0" cy="0"/>
        </a:xfrm>
      </p:grpSpPr>
      <p:sp>
        <p:nvSpPr>
          <p:cNvPr id="155" name="Google Shape;155;p64"/>
          <p:cNvSpPr txBox="1">
            <a:spLocks noGrp="1"/>
          </p:cNvSpPr>
          <p:nvPr>
            <p:ph type="body" idx="1"/>
          </p:nvPr>
        </p:nvSpPr>
        <p:spPr>
          <a:xfrm>
            <a:off x="457200" y="1527175"/>
            <a:ext cx="256349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64"/>
          <p:cNvSpPr txBox="1">
            <a:spLocks noGrp="1"/>
          </p:cNvSpPr>
          <p:nvPr>
            <p:ph type="body" idx="2"/>
          </p:nvPr>
        </p:nvSpPr>
        <p:spPr>
          <a:xfrm>
            <a:off x="3375342" y="1527175"/>
            <a:ext cx="256349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64"/>
          <p:cNvSpPr txBox="1">
            <a:spLocks noGrp="1"/>
          </p:cNvSpPr>
          <p:nvPr>
            <p:ph type="body" idx="3"/>
          </p:nvPr>
        </p:nvSpPr>
        <p:spPr>
          <a:xfrm>
            <a:off x="6254752" y="1527175"/>
            <a:ext cx="256349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64"/>
          <p:cNvSpPr txBox="1">
            <a:spLocks noGrp="1"/>
          </p:cNvSpPr>
          <p:nvPr>
            <p:ph type="body" idx="4"/>
          </p:nvPr>
        </p:nvSpPr>
        <p:spPr>
          <a:xfrm>
            <a:off x="9169718" y="1527175"/>
            <a:ext cx="2563495" cy="44608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64"/>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Four column shaded">
  <p:cSld name="Four column shaded">
    <p:spTree>
      <p:nvGrpSpPr>
        <p:cNvPr id="1" name="Shape 160"/>
        <p:cNvGrpSpPr/>
        <p:nvPr/>
      </p:nvGrpSpPr>
      <p:grpSpPr>
        <a:xfrm>
          <a:off x="0" y="0"/>
          <a:ext cx="0" cy="0"/>
          <a:chOff x="0" y="0"/>
          <a:chExt cx="0" cy="0"/>
        </a:xfrm>
      </p:grpSpPr>
      <p:sp>
        <p:nvSpPr>
          <p:cNvPr id="161" name="Google Shape;161;p65"/>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65"/>
          <p:cNvSpPr txBox="1">
            <a:spLocks noGrp="1"/>
          </p:cNvSpPr>
          <p:nvPr>
            <p:ph type="body" idx="1"/>
          </p:nvPr>
        </p:nvSpPr>
        <p:spPr>
          <a:xfrm>
            <a:off x="457200" y="1527175"/>
            <a:ext cx="256349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65"/>
          <p:cNvSpPr txBox="1">
            <a:spLocks noGrp="1"/>
          </p:cNvSpPr>
          <p:nvPr>
            <p:ph type="body" idx="2"/>
          </p:nvPr>
        </p:nvSpPr>
        <p:spPr>
          <a:xfrm>
            <a:off x="3363487" y="1527175"/>
            <a:ext cx="256349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65"/>
          <p:cNvSpPr txBox="1">
            <a:spLocks noGrp="1"/>
          </p:cNvSpPr>
          <p:nvPr>
            <p:ph type="body" idx="3"/>
          </p:nvPr>
        </p:nvSpPr>
        <p:spPr>
          <a:xfrm>
            <a:off x="6266602" y="1527175"/>
            <a:ext cx="256349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65"/>
          <p:cNvSpPr txBox="1">
            <a:spLocks noGrp="1"/>
          </p:cNvSpPr>
          <p:nvPr>
            <p:ph type="body" idx="4"/>
          </p:nvPr>
        </p:nvSpPr>
        <p:spPr>
          <a:xfrm>
            <a:off x="9166542" y="1527175"/>
            <a:ext cx="2563495" cy="4460875"/>
          </a:xfrm>
          <a:prstGeom prst="rect">
            <a:avLst/>
          </a:prstGeom>
          <a:solidFill>
            <a:srgbClr val="F4F4F4"/>
          </a:solidFill>
          <a:ln>
            <a:noFill/>
          </a:ln>
        </p:spPr>
        <p:txBody>
          <a:bodyPr spcFirstLastPara="1" wrap="square" lIns="182875" tIns="182875" rIns="91425" bIns="182875" anchor="t" anchorCtr="0">
            <a:noAutofit/>
          </a:bodyPr>
          <a:lstStyle>
            <a:lvl1pPr marL="457200" lvl="0" indent="-228600" algn="l">
              <a:lnSpc>
                <a:spcPct val="100000"/>
              </a:lnSpc>
              <a:spcBef>
                <a:spcPts val="0"/>
              </a:spcBef>
              <a:spcAft>
                <a:spcPts val="0"/>
              </a:spcAft>
              <a:buSzPts val="1800"/>
              <a:buNone/>
              <a:defRPr sz="2000" b="1"/>
            </a:lvl1pPr>
            <a:lvl2pPr marL="914400" lvl="1" indent="-342900" algn="l">
              <a:lnSpc>
                <a:spcPct val="100000"/>
              </a:lnSpc>
              <a:spcBef>
                <a:spcPts val="1200"/>
              </a:spcBef>
              <a:spcAft>
                <a:spcPts val="0"/>
              </a:spcAft>
              <a:buClr>
                <a:schemeClr val="dk2"/>
              </a:buClr>
              <a:buSzPts val="1800"/>
              <a:buFont typeface="Noto Sans Symbols"/>
              <a:buChar char="▪"/>
              <a:defRPr sz="2000"/>
            </a:lvl2pPr>
            <a:lvl3pPr marL="1371600" lvl="2" indent="-342900" algn="l">
              <a:lnSpc>
                <a:spcPct val="100000"/>
              </a:lnSpc>
              <a:spcBef>
                <a:spcPts val="1200"/>
              </a:spcBef>
              <a:spcAft>
                <a:spcPts val="0"/>
              </a:spcAft>
              <a:buClr>
                <a:schemeClr val="dk1"/>
              </a:buClr>
              <a:buSzPts val="1800"/>
              <a:buFont typeface="Arial"/>
              <a:buChar char="–"/>
              <a:defRPr sz="2000"/>
            </a:lvl3pPr>
            <a:lvl4pPr marL="1828800" lvl="3" indent="-342900" algn="l">
              <a:lnSpc>
                <a:spcPct val="100000"/>
              </a:lnSpc>
              <a:spcBef>
                <a:spcPts val="1200"/>
              </a:spcBef>
              <a:spcAft>
                <a:spcPts val="0"/>
              </a:spcAft>
              <a:buClr>
                <a:schemeClr val="dk1"/>
              </a:buClr>
              <a:buSzPts val="1800"/>
              <a:buFont typeface="Noto Sans Symbols"/>
              <a:buChar char="▪"/>
              <a:defRPr sz="2000"/>
            </a:lvl4pPr>
            <a:lvl5pPr marL="2286000" lvl="4" indent="-342900" algn="l">
              <a:lnSpc>
                <a:spcPct val="100000"/>
              </a:lnSpc>
              <a:spcBef>
                <a:spcPts val="1200"/>
              </a:spcBef>
              <a:spcAft>
                <a:spcPts val="0"/>
              </a:spcAft>
              <a:buClr>
                <a:schemeClr val="dk1"/>
              </a:buClr>
              <a:buSzPts val="18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166"/>
        <p:cNvGrpSpPr/>
        <p:nvPr/>
      </p:nvGrpSpPr>
      <p:grpSpPr>
        <a:xfrm>
          <a:off x="0" y="0"/>
          <a:ext cx="0" cy="0"/>
          <a:chOff x="0" y="0"/>
          <a:chExt cx="0" cy="0"/>
        </a:xfrm>
      </p:grpSpPr>
      <p:sp>
        <p:nvSpPr>
          <p:cNvPr id="167" name="Google Shape;167;p66"/>
          <p:cNvSpPr/>
          <p:nvPr/>
        </p:nvSpPr>
        <p:spPr>
          <a:xfrm>
            <a:off x="7140899" y="1354039"/>
            <a:ext cx="5051100" cy="328692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8" name="Google Shape;168;p66"/>
          <p:cNvSpPr txBox="1">
            <a:spLocks noGrp="1"/>
          </p:cNvSpPr>
          <p:nvPr>
            <p:ph type="title"/>
          </p:nvPr>
        </p:nvSpPr>
        <p:spPr>
          <a:xfrm>
            <a:off x="2055247" y="1527176"/>
            <a:ext cx="4906765" cy="2937249"/>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rgbClr val="002856"/>
              </a:buClr>
              <a:buSzPts val="3200"/>
              <a:buFont typeface="Arial Black"/>
              <a:buNone/>
              <a:defRPr sz="3200" b="0">
                <a:solidFill>
                  <a:srgbClr val="002856"/>
                </a:solidFill>
                <a:latin typeface="Arial Black"/>
                <a:ea typeface="Arial Black"/>
                <a:cs typeface="Arial Black"/>
                <a:sym typeface="Arial Black"/>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66"/>
          <p:cNvSpPr/>
          <p:nvPr/>
        </p:nvSpPr>
        <p:spPr>
          <a:xfrm>
            <a:off x="-2" y="1354039"/>
            <a:ext cx="1753954" cy="328692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70"/>
        <p:cNvGrpSpPr/>
        <p:nvPr/>
      </p:nvGrpSpPr>
      <p:grpSpPr>
        <a:xfrm>
          <a:off x="0" y="0"/>
          <a:ext cx="0" cy="0"/>
          <a:chOff x="0" y="0"/>
          <a:chExt cx="0" cy="0"/>
        </a:xfrm>
      </p:grpSpPr>
      <p:sp>
        <p:nvSpPr>
          <p:cNvPr id="171" name="Google Shape;171;p67"/>
          <p:cNvSpPr txBox="1">
            <a:spLocks noGrp="1"/>
          </p:cNvSpPr>
          <p:nvPr>
            <p:ph type="title"/>
          </p:nvPr>
        </p:nvSpPr>
        <p:spPr>
          <a:xfrm>
            <a:off x="1167116" y="920688"/>
            <a:ext cx="7842706" cy="4640295"/>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67"/>
          <p:cNvSpPr/>
          <p:nvPr/>
        </p:nvSpPr>
        <p:spPr>
          <a:xfrm>
            <a:off x="474077" y="920687"/>
            <a:ext cx="246952" cy="50657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3" name="Google Shape;173;p67"/>
          <p:cNvSpPr/>
          <p:nvPr/>
        </p:nvSpPr>
        <p:spPr>
          <a:xfrm>
            <a:off x="9422804" y="920687"/>
            <a:ext cx="246952" cy="50657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4" name="Google Shape;174;p67"/>
          <p:cNvSpPr txBox="1">
            <a:spLocks noGrp="1"/>
          </p:cNvSpPr>
          <p:nvPr>
            <p:ph type="body" idx="1"/>
          </p:nvPr>
        </p:nvSpPr>
        <p:spPr>
          <a:xfrm>
            <a:off x="1167117" y="5583239"/>
            <a:ext cx="7842704" cy="40322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260"/>
              <a:buNone/>
              <a:defRPr sz="1400">
                <a:solidFill>
                  <a:schemeClr val="dk1"/>
                </a:solidFill>
              </a:defRPr>
            </a:lvl1pPr>
            <a:lvl2pPr marL="914400" lvl="1" indent="-331469" algn="l">
              <a:lnSpc>
                <a:spcPct val="100000"/>
              </a:lnSpc>
              <a:spcBef>
                <a:spcPts val="1200"/>
              </a:spcBef>
              <a:spcAft>
                <a:spcPts val="0"/>
              </a:spcAft>
              <a:buClr>
                <a:schemeClr val="dk1"/>
              </a:buClr>
              <a:buSzPts val="1620"/>
              <a:buChar char="–"/>
              <a:defRPr/>
            </a:lvl2pPr>
            <a:lvl3pPr marL="1371600" lvl="2" indent="-331469" algn="l">
              <a:lnSpc>
                <a:spcPct val="100000"/>
              </a:lnSpc>
              <a:spcBef>
                <a:spcPts val="1200"/>
              </a:spcBef>
              <a:spcAft>
                <a:spcPts val="0"/>
              </a:spcAft>
              <a:buClr>
                <a:schemeClr val="dk1"/>
              </a:buClr>
              <a:buSzPts val="1620"/>
              <a:buChar char="▪"/>
              <a:defRPr/>
            </a:lvl3pPr>
            <a:lvl4pPr marL="1828800" lvl="3" indent="-331469" algn="l">
              <a:lnSpc>
                <a:spcPct val="100000"/>
              </a:lnSpc>
              <a:spcBef>
                <a:spcPts val="1200"/>
              </a:spcBef>
              <a:spcAft>
                <a:spcPts val="0"/>
              </a:spcAft>
              <a:buClr>
                <a:schemeClr val="dk1"/>
              </a:buClr>
              <a:buSzPts val="1620"/>
              <a:buChar char="–"/>
              <a:defRPr/>
            </a:lvl4pPr>
            <a:lvl5pPr marL="2286000" lvl="4" indent="-331470" algn="l">
              <a:lnSpc>
                <a:spcPct val="100000"/>
              </a:lnSpc>
              <a:spcBef>
                <a:spcPts val="1200"/>
              </a:spcBef>
              <a:spcAft>
                <a:spcPts val="0"/>
              </a:spcAft>
              <a:buClr>
                <a:schemeClr val="dk1"/>
              </a:buClr>
              <a:buSzPts val="162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Quote W1_Sky">
  <p:cSld name="Quote W1_Sky">
    <p:spTree>
      <p:nvGrpSpPr>
        <p:cNvPr id="1" name="Shape 175"/>
        <p:cNvGrpSpPr/>
        <p:nvPr/>
      </p:nvGrpSpPr>
      <p:grpSpPr>
        <a:xfrm>
          <a:off x="0" y="0"/>
          <a:ext cx="0" cy="0"/>
          <a:chOff x="0" y="0"/>
          <a:chExt cx="0" cy="0"/>
        </a:xfrm>
      </p:grpSpPr>
      <p:sp>
        <p:nvSpPr>
          <p:cNvPr id="176" name="Google Shape;176;p68"/>
          <p:cNvSpPr txBox="1">
            <a:spLocks noGrp="1"/>
          </p:cNvSpPr>
          <p:nvPr>
            <p:ph type="title"/>
          </p:nvPr>
        </p:nvSpPr>
        <p:spPr>
          <a:xfrm>
            <a:off x="1167116" y="920688"/>
            <a:ext cx="7842706" cy="4640295"/>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68"/>
          <p:cNvSpPr/>
          <p:nvPr/>
        </p:nvSpPr>
        <p:spPr>
          <a:xfrm>
            <a:off x="474077" y="920687"/>
            <a:ext cx="246952" cy="506577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8" name="Google Shape;178;p68"/>
          <p:cNvSpPr/>
          <p:nvPr/>
        </p:nvSpPr>
        <p:spPr>
          <a:xfrm>
            <a:off x="9422804" y="920687"/>
            <a:ext cx="246952" cy="506577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9" name="Google Shape;179;p68"/>
          <p:cNvSpPr txBox="1">
            <a:spLocks noGrp="1"/>
          </p:cNvSpPr>
          <p:nvPr>
            <p:ph type="body" idx="1"/>
          </p:nvPr>
        </p:nvSpPr>
        <p:spPr>
          <a:xfrm>
            <a:off x="1167117" y="5583239"/>
            <a:ext cx="7842704" cy="40322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260"/>
              <a:buNone/>
              <a:defRPr sz="1400">
                <a:solidFill>
                  <a:schemeClr val="dk1"/>
                </a:solidFill>
              </a:defRPr>
            </a:lvl1pPr>
            <a:lvl2pPr marL="914400" lvl="1" indent="-331469" algn="l">
              <a:lnSpc>
                <a:spcPct val="100000"/>
              </a:lnSpc>
              <a:spcBef>
                <a:spcPts val="1200"/>
              </a:spcBef>
              <a:spcAft>
                <a:spcPts val="0"/>
              </a:spcAft>
              <a:buClr>
                <a:schemeClr val="dk1"/>
              </a:buClr>
              <a:buSzPts val="1620"/>
              <a:buChar char="–"/>
              <a:defRPr/>
            </a:lvl2pPr>
            <a:lvl3pPr marL="1371600" lvl="2" indent="-331469" algn="l">
              <a:lnSpc>
                <a:spcPct val="100000"/>
              </a:lnSpc>
              <a:spcBef>
                <a:spcPts val="1200"/>
              </a:spcBef>
              <a:spcAft>
                <a:spcPts val="0"/>
              </a:spcAft>
              <a:buClr>
                <a:schemeClr val="dk1"/>
              </a:buClr>
              <a:buSzPts val="1620"/>
              <a:buChar char="▪"/>
              <a:defRPr/>
            </a:lvl3pPr>
            <a:lvl4pPr marL="1828800" lvl="3" indent="-331469" algn="l">
              <a:lnSpc>
                <a:spcPct val="100000"/>
              </a:lnSpc>
              <a:spcBef>
                <a:spcPts val="1200"/>
              </a:spcBef>
              <a:spcAft>
                <a:spcPts val="0"/>
              </a:spcAft>
              <a:buClr>
                <a:schemeClr val="dk1"/>
              </a:buClr>
              <a:buSzPts val="1620"/>
              <a:buChar char="–"/>
              <a:defRPr/>
            </a:lvl4pPr>
            <a:lvl5pPr marL="2286000" lvl="4" indent="-331470" algn="l">
              <a:lnSpc>
                <a:spcPct val="100000"/>
              </a:lnSpc>
              <a:spcBef>
                <a:spcPts val="1200"/>
              </a:spcBef>
              <a:spcAft>
                <a:spcPts val="0"/>
              </a:spcAft>
              <a:buClr>
                <a:schemeClr val="dk1"/>
              </a:buClr>
              <a:buSzPts val="162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with photo">
  <p:cSld name="Quote with photo">
    <p:spTree>
      <p:nvGrpSpPr>
        <p:cNvPr id="1" name="Shape 180"/>
        <p:cNvGrpSpPr/>
        <p:nvPr/>
      </p:nvGrpSpPr>
      <p:grpSpPr>
        <a:xfrm>
          <a:off x="0" y="0"/>
          <a:ext cx="0" cy="0"/>
          <a:chOff x="0" y="0"/>
          <a:chExt cx="0" cy="0"/>
        </a:xfrm>
      </p:grpSpPr>
      <p:sp>
        <p:nvSpPr>
          <p:cNvPr id="181" name="Google Shape;181;p69"/>
          <p:cNvSpPr>
            <a:spLocks noGrp="1"/>
          </p:cNvSpPr>
          <p:nvPr>
            <p:ph type="pic" idx="2"/>
          </p:nvPr>
        </p:nvSpPr>
        <p:spPr>
          <a:xfrm>
            <a:off x="7043912" y="1343025"/>
            <a:ext cx="4689182" cy="4298950"/>
          </a:xfrm>
          <a:prstGeom prst="rect">
            <a:avLst/>
          </a:prstGeom>
          <a:noFill/>
          <a:ln>
            <a:noFill/>
          </a:ln>
        </p:spPr>
      </p:sp>
      <p:sp>
        <p:nvSpPr>
          <p:cNvPr id="182" name="Google Shape;182;p69"/>
          <p:cNvSpPr txBox="1">
            <a:spLocks noGrp="1"/>
          </p:cNvSpPr>
          <p:nvPr>
            <p:ph type="body" idx="1"/>
          </p:nvPr>
        </p:nvSpPr>
        <p:spPr>
          <a:xfrm>
            <a:off x="1092084" y="5469731"/>
            <a:ext cx="4962768" cy="34448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260"/>
              <a:buNone/>
              <a:defRPr sz="1400">
                <a:solidFill>
                  <a:schemeClr val="dk1"/>
                </a:solidFill>
              </a:defRPr>
            </a:lvl1pPr>
            <a:lvl2pPr marL="914400" lvl="1" indent="-331469" algn="l">
              <a:lnSpc>
                <a:spcPct val="100000"/>
              </a:lnSpc>
              <a:spcBef>
                <a:spcPts val="1200"/>
              </a:spcBef>
              <a:spcAft>
                <a:spcPts val="0"/>
              </a:spcAft>
              <a:buClr>
                <a:schemeClr val="dk1"/>
              </a:buClr>
              <a:buSzPts val="1620"/>
              <a:buChar char="–"/>
              <a:defRPr/>
            </a:lvl2pPr>
            <a:lvl3pPr marL="1371600" lvl="2" indent="-331469" algn="l">
              <a:lnSpc>
                <a:spcPct val="100000"/>
              </a:lnSpc>
              <a:spcBef>
                <a:spcPts val="1200"/>
              </a:spcBef>
              <a:spcAft>
                <a:spcPts val="0"/>
              </a:spcAft>
              <a:buClr>
                <a:schemeClr val="dk1"/>
              </a:buClr>
              <a:buSzPts val="1620"/>
              <a:buChar char="▪"/>
              <a:defRPr/>
            </a:lvl3pPr>
            <a:lvl4pPr marL="1828800" lvl="3" indent="-331469" algn="l">
              <a:lnSpc>
                <a:spcPct val="100000"/>
              </a:lnSpc>
              <a:spcBef>
                <a:spcPts val="1200"/>
              </a:spcBef>
              <a:spcAft>
                <a:spcPts val="0"/>
              </a:spcAft>
              <a:buClr>
                <a:schemeClr val="dk1"/>
              </a:buClr>
              <a:buSzPts val="1620"/>
              <a:buChar char="–"/>
              <a:defRPr/>
            </a:lvl4pPr>
            <a:lvl5pPr marL="2286000" lvl="4" indent="-331470" algn="l">
              <a:lnSpc>
                <a:spcPct val="100000"/>
              </a:lnSpc>
              <a:spcBef>
                <a:spcPts val="1200"/>
              </a:spcBef>
              <a:spcAft>
                <a:spcPts val="0"/>
              </a:spcAft>
              <a:buClr>
                <a:schemeClr val="dk1"/>
              </a:buClr>
              <a:buSzPts val="162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69"/>
          <p:cNvSpPr txBox="1">
            <a:spLocks noGrp="1"/>
          </p:cNvSpPr>
          <p:nvPr>
            <p:ph type="title"/>
          </p:nvPr>
        </p:nvSpPr>
        <p:spPr>
          <a:xfrm>
            <a:off x="1092085" y="923926"/>
            <a:ext cx="4962768" cy="454580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69"/>
          <p:cNvSpPr/>
          <p:nvPr/>
        </p:nvSpPr>
        <p:spPr>
          <a:xfrm>
            <a:off x="6426219" y="920687"/>
            <a:ext cx="246952" cy="50657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5" name="Google Shape;185;p69"/>
          <p:cNvSpPr/>
          <p:nvPr/>
        </p:nvSpPr>
        <p:spPr>
          <a:xfrm>
            <a:off x="473765" y="920687"/>
            <a:ext cx="246952" cy="50657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 W1_Sky with photo">
  <p:cSld name="Quote W1_Sky with photo">
    <p:spTree>
      <p:nvGrpSpPr>
        <p:cNvPr id="1" name="Shape 186"/>
        <p:cNvGrpSpPr/>
        <p:nvPr/>
      </p:nvGrpSpPr>
      <p:grpSpPr>
        <a:xfrm>
          <a:off x="0" y="0"/>
          <a:ext cx="0" cy="0"/>
          <a:chOff x="0" y="0"/>
          <a:chExt cx="0" cy="0"/>
        </a:xfrm>
      </p:grpSpPr>
      <p:sp>
        <p:nvSpPr>
          <p:cNvPr id="187" name="Google Shape;187;p70"/>
          <p:cNvSpPr>
            <a:spLocks noGrp="1"/>
          </p:cNvSpPr>
          <p:nvPr>
            <p:ph type="pic" idx="2"/>
          </p:nvPr>
        </p:nvSpPr>
        <p:spPr>
          <a:xfrm>
            <a:off x="7043912" y="1343025"/>
            <a:ext cx="4689182" cy="4298950"/>
          </a:xfrm>
          <a:prstGeom prst="rect">
            <a:avLst/>
          </a:prstGeom>
          <a:noFill/>
          <a:ln>
            <a:noFill/>
          </a:ln>
        </p:spPr>
      </p:sp>
      <p:sp>
        <p:nvSpPr>
          <p:cNvPr id="188" name="Google Shape;188;p70"/>
          <p:cNvSpPr txBox="1">
            <a:spLocks noGrp="1"/>
          </p:cNvSpPr>
          <p:nvPr>
            <p:ph type="body" idx="1"/>
          </p:nvPr>
        </p:nvSpPr>
        <p:spPr>
          <a:xfrm>
            <a:off x="1092084" y="5469731"/>
            <a:ext cx="4962768" cy="34448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260"/>
              <a:buNone/>
              <a:defRPr sz="1400">
                <a:solidFill>
                  <a:schemeClr val="dk1"/>
                </a:solidFill>
              </a:defRPr>
            </a:lvl1pPr>
            <a:lvl2pPr marL="914400" lvl="1" indent="-331469" algn="l">
              <a:lnSpc>
                <a:spcPct val="100000"/>
              </a:lnSpc>
              <a:spcBef>
                <a:spcPts val="1200"/>
              </a:spcBef>
              <a:spcAft>
                <a:spcPts val="0"/>
              </a:spcAft>
              <a:buClr>
                <a:schemeClr val="dk1"/>
              </a:buClr>
              <a:buSzPts val="1620"/>
              <a:buChar char="–"/>
              <a:defRPr/>
            </a:lvl2pPr>
            <a:lvl3pPr marL="1371600" lvl="2" indent="-331469" algn="l">
              <a:lnSpc>
                <a:spcPct val="100000"/>
              </a:lnSpc>
              <a:spcBef>
                <a:spcPts val="1200"/>
              </a:spcBef>
              <a:spcAft>
                <a:spcPts val="0"/>
              </a:spcAft>
              <a:buClr>
                <a:schemeClr val="dk1"/>
              </a:buClr>
              <a:buSzPts val="1620"/>
              <a:buChar char="▪"/>
              <a:defRPr/>
            </a:lvl3pPr>
            <a:lvl4pPr marL="1828800" lvl="3" indent="-331469" algn="l">
              <a:lnSpc>
                <a:spcPct val="100000"/>
              </a:lnSpc>
              <a:spcBef>
                <a:spcPts val="1200"/>
              </a:spcBef>
              <a:spcAft>
                <a:spcPts val="0"/>
              </a:spcAft>
              <a:buClr>
                <a:schemeClr val="dk1"/>
              </a:buClr>
              <a:buSzPts val="1620"/>
              <a:buChar char="–"/>
              <a:defRPr/>
            </a:lvl4pPr>
            <a:lvl5pPr marL="2286000" lvl="4" indent="-331470" algn="l">
              <a:lnSpc>
                <a:spcPct val="100000"/>
              </a:lnSpc>
              <a:spcBef>
                <a:spcPts val="1200"/>
              </a:spcBef>
              <a:spcAft>
                <a:spcPts val="0"/>
              </a:spcAft>
              <a:buClr>
                <a:schemeClr val="dk1"/>
              </a:buClr>
              <a:buSzPts val="162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70"/>
          <p:cNvSpPr/>
          <p:nvPr/>
        </p:nvSpPr>
        <p:spPr>
          <a:xfrm>
            <a:off x="6426219" y="920687"/>
            <a:ext cx="246952" cy="506577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0" name="Google Shape;190;p70"/>
          <p:cNvSpPr/>
          <p:nvPr/>
        </p:nvSpPr>
        <p:spPr>
          <a:xfrm>
            <a:off x="473765" y="920687"/>
            <a:ext cx="246952" cy="506577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 name="Google Shape;191;p70"/>
          <p:cNvSpPr txBox="1">
            <a:spLocks noGrp="1"/>
          </p:cNvSpPr>
          <p:nvPr>
            <p:ph type="title"/>
          </p:nvPr>
        </p:nvSpPr>
        <p:spPr>
          <a:xfrm>
            <a:off x="1092085" y="923926"/>
            <a:ext cx="4962768" cy="454580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3200"/>
              <a:buFont typeface="Arial Black"/>
              <a:buNone/>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1.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3.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3200"/>
              <a:buFont typeface="Arial Black"/>
              <a:buNone/>
              <a:defRPr sz="3200" b="0" i="0" u="none" strike="noStrike" cap="none">
                <a:solidFill>
                  <a:schemeClr val="dk2"/>
                </a:solidFill>
                <a:latin typeface="Arial Black"/>
                <a:ea typeface="Arial Black"/>
                <a:cs typeface="Arial Black"/>
                <a:sym typeface="Arial Black"/>
              </a:defRPr>
            </a:lvl1pPr>
            <a:lvl2pPr lvl="1">
              <a:spcBef>
                <a:spcPts val="120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457200" y="1527048"/>
            <a:ext cx="11274552" cy="4462272"/>
          </a:xfrm>
          <a:prstGeom prst="rect">
            <a:avLst/>
          </a:prstGeom>
          <a:noFill/>
          <a:ln>
            <a:noFill/>
          </a:ln>
        </p:spPr>
        <p:txBody>
          <a:bodyPr spcFirstLastPara="1" wrap="square" lIns="0" tIns="0" rIns="0" bIns="0" anchor="t" anchorCtr="0">
            <a:noAutofit/>
          </a:bodyPr>
          <a:lstStyle>
            <a:lvl1pPr marL="457200" marR="0" lvl="0" indent="-381000" algn="l" rtl="0">
              <a:lnSpc>
                <a:spcPct val="9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rtl="0">
              <a:lnSpc>
                <a:spcPct val="9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lnSpc>
                <a:spcPct val="9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81000" algn="l" rtl="0">
              <a:lnSpc>
                <a:spcPct val="9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81000" algn="l" rtl="0">
              <a:lnSpc>
                <a:spcPct val="9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8"/>
          <p:cNvSpPr txBox="1"/>
          <p:nvPr/>
        </p:nvSpPr>
        <p:spPr>
          <a:xfrm>
            <a:off x="694944" y="6302222"/>
            <a:ext cx="2313432" cy="107722"/>
          </a:xfrm>
          <a:prstGeom prst="rect">
            <a:avLst/>
          </a:prstGeom>
          <a:noFill/>
          <a:ln>
            <a:noFill/>
          </a:ln>
        </p:spPr>
        <p:txBody>
          <a:bodyPr spcFirstLastPara="1" wrap="square" lIns="0" tIns="0" rIns="0" bIns="0" anchor="b" anchorCtr="0">
            <a:spAutoFit/>
          </a:bodyPr>
          <a:lstStyle/>
          <a:p>
            <a:pPr marL="0" marR="0" lvl="0" indent="0" algn="l" rtl="0">
              <a:lnSpc>
                <a:spcPct val="100000"/>
              </a:lnSpc>
              <a:spcBef>
                <a:spcPts val="0"/>
              </a:spcBef>
              <a:spcAft>
                <a:spcPts val="0"/>
              </a:spcAft>
              <a:buNone/>
            </a:pPr>
            <a:r>
              <a:rPr lang="en-US" sz="700" b="1" i="0" u="none" strike="noStrike" cap="none">
                <a:solidFill>
                  <a:schemeClr val="dk1"/>
                </a:solidFill>
                <a:latin typeface="Arial"/>
                <a:ea typeface="Arial"/>
                <a:cs typeface="Arial"/>
                <a:sym typeface="Arial"/>
              </a:rPr>
              <a:t>RESTRICTED DISTRIBUTION</a:t>
            </a:r>
            <a:endParaRPr/>
          </a:p>
        </p:txBody>
      </p:sp>
      <p:sp>
        <p:nvSpPr>
          <p:cNvPr id="13" name="Google Shape;13;p18"/>
          <p:cNvSpPr txBox="1"/>
          <p:nvPr/>
        </p:nvSpPr>
        <p:spPr>
          <a:xfrm>
            <a:off x="457200" y="6393216"/>
            <a:ext cx="7306056" cy="153888"/>
          </a:xfrm>
          <a:prstGeom prst="rect">
            <a:avLst/>
          </a:prstGeom>
          <a:noFill/>
          <a:ln>
            <a:noFill/>
          </a:ln>
        </p:spPr>
        <p:txBody>
          <a:bodyPr spcFirstLastPara="1" wrap="square" lIns="0" tIns="0" rIns="0" bIns="0" anchor="b" anchorCtr="0">
            <a:spAutoFit/>
          </a:bodyPr>
          <a:lstStyle/>
          <a:p>
            <a:pPr marL="228600" marR="0" lvl="0" indent="-228600" algn="l" rtl="0">
              <a:spcBef>
                <a:spcPts val="0"/>
              </a:spcBef>
              <a:spcAft>
                <a:spcPts val="0"/>
              </a:spcAft>
              <a:buNone/>
            </a:pPr>
            <a:fld id="{00000000-1234-1234-1234-123412341234}" type="slidenum">
              <a:rPr lang="en-US" sz="1000" b="0" i="0" u="none" strike="noStrike" cap="none">
                <a:solidFill>
                  <a:schemeClr val="dk1"/>
                </a:solidFill>
                <a:latin typeface="Arial"/>
                <a:ea typeface="Arial"/>
                <a:cs typeface="Arial"/>
                <a:sym typeface="Arial"/>
              </a:rPr>
              <a:t>‹#›</a:t>
            </a:fld>
            <a:r>
              <a:rPr lang="en-US" sz="700" b="0" i="0" u="none" strike="noStrike" cap="none" dirty="0">
                <a:solidFill>
                  <a:schemeClr val="dk1"/>
                </a:solidFill>
                <a:latin typeface="Arial"/>
                <a:ea typeface="Arial"/>
                <a:cs typeface="Arial"/>
                <a:sym typeface="Arial"/>
              </a:rPr>
              <a:t>	© 2024 Gartner, Inc. and/or its affiliates. All rights reserved.				</a:t>
            </a:r>
            <a:endParaRPr dirty="0"/>
          </a:p>
        </p:txBody>
      </p:sp>
      <p:pic>
        <p:nvPicPr>
          <p:cNvPr id="14" name="Google Shape;14;p18"/>
          <p:cNvPicPr preferRelativeResize="0"/>
          <p:nvPr/>
        </p:nvPicPr>
        <p:blipFill rotWithShape="1">
          <a:blip r:embed="rId17">
            <a:alphaModFix/>
          </a:blip>
          <a:srcRect/>
          <a:stretch/>
        </p:blipFill>
        <p:spPr>
          <a:xfrm>
            <a:off x="10453052" y="6242938"/>
            <a:ext cx="1280160" cy="2913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730"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orient="horz" pos="228">
          <p15:clr>
            <a:srgbClr val="5ACBF0"/>
          </p15:clr>
        </p15:guide>
        <p15:guide id="4" orient="horz" pos="537">
          <p15:clr>
            <a:srgbClr val="FDE53C"/>
          </p15:clr>
        </p15:guide>
        <p15:guide id="5" orient="horz" pos="848">
          <p15:clr>
            <a:srgbClr val="FDE53C"/>
          </p15:clr>
        </p15:guide>
        <p15:guide id="6" orient="horz" pos="960">
          <p15:clr>
            <a:srgbClr val="5ACBF0"/>
          </p15:clr>
        </p15:guide>
        <p15:guide id="7" orient="horz" pos="3773">
          <p15:clr>
            <a:srgbClr val="FBAE40"/>
          </p15:clr>
        </p15:guide>
        <p15:guide id="8" orient="horz" pos="4001">
          <p15:clr>
            <a:srgbClr val="5ACBF0"/>
          </p15:clr>
        </p15:guide>
        <p15:guide id="9" orient="horz" pos="4113">
          <p15:clr>
            <a:srgbClr val="5ACBF0"/>
          </p15:clr>
        </p15:guide>
        <p15:guide id="10" pos="288">
          <p15:clr>
            <a:srgbClr val="5ACBF0"/>
          </p15:clr>
        </p15:guide>
        <p15:guide id="11" pos="3756">
          <p15:clr>
            <a:srgbClr val="5ACBF0"/>
          </p15:clr>
        </p15:guide>
        <p15:guide id="12" pos="3927">
          <p15:clr>
            <a:srgbClr val="5ACBF0"/>
          </p15:clr>
        </p15:guide>
        <p15:guide id="13" pos="7394">
          <p15:clr>
            <a:srgbClr val="5ACBF0"/>
          </p15:clr>
        </p15:guide>
        <p15:guide id="14" orient="horz" pos="3969">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1950"/>
            <a:ext cx="11274552" cy="451231"/>
          </a:xfrm>
          <a:prstGeom prst="rect">
            <a:avLst/>
          </a:prstGeom>
        </p:spPr>
        <p:txBody>
          <a:bodyPr vert="horz" lIns="0" tIns="0" rIns="0" bIns="0" rtlCol="0" anchor="t" anchorCtr="0">
            <a:noAutofit/>
          </a:bodyPr>
          <a:lstStyle/>
          <a:p>
            <a:r>
              <a:rPr lang="en-US" dirty="0"/>
              <a:t>Click to edit title</a:t>
            </a:r>
          </a:p>
        </p:txBody>
      </p:sp>
      <p:sp>
        <p:nvSpPr>
          <p:cNvPr id="3" name="Text Placeholder 2"/>
          <p:cNvSpPr>
            <a:spLocks noGrp="1"/>
          </p:cNvSpPr>
          <p:nvPr>
            <p:ph type="body" idx="1"/>
          </p:nvPr>
        </p:nvSpPr>
        <p:spPr>
          <a:xfrm>
            <a:off x="457200" y="1527048"/>
            <a:ext cx="11274552" cy="4462272"/>
          </a:xfrm>
          <a:prstGeom prst="rect">
            <a:avLst/>
          </a:prstGeom>
        </p:spPr>
        <p:txBody>
          <a:bodyPr vert="horz" lIns="0" tIns="0" rIns="0" bIns="0" rtlCol="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6280611A-9339-449F-9F81-506F1D1F9390}"/>
              </a:ext>
            </a:extLst>
          </p:cNvPr>
          <p:cNvSpPr txBox="1"/>
          <p:nvPr/>
        </p:nvSpPr>
        <p:spPr>
          <a:xfrm>
            <a:off x="694944" y="6302222"/>
            <a:ext cx="2313432" cy="107722"/>
          </a:xfrm>
          <a:prstGeom prst="rect">
            <a:avLst/>
          </a:prstGeom>
          <a:noFill/>
        </p:spPr>
        <p:txBody>
          <a:bodyPr wrap="square" lIns="0" tIns="0" rIns="0" bIns="0" rtlCol="0" anchor="b" anchorCtr="0">
            <a:spAutoFit/>
          </a:bodyPr>
          <a:lstStyle/>
          <a:p>
            <a:pPr>
              <a:lnSpc>
                <a:spcPct val="100000"/>
              </a:lnSpc>
              <a:spcBef>
                <a:spcPts val="0"/>
              </a:spcBef>
              <a:spcAft>
                <a:spcPts val="0"/>
              </a:spcAft>
            </a:pPr>
            <a:r>
              <a:rPr lang="en-US" sz="700" b="1" dirty="0">
                <a:solidFill>
                  <a:schemeClr val="tx1"/>
                </a:solidFill>
              </a:rPr>
              <a:t>RESTRICTED DISTRIBUTION</a:t>
            </a:r>
          </a:p>
        </p:txBody>
      </p:sp>
      <p:sp>
        <p:nvSpPr>
          <p:cNvPr id="14" name="TextBox 13">
            <a:extLst>
              <a:ext uri="{FF2B5EF4-FFF2-40B4-BE49-F238E27FC236}">
                <a16:creationId xmlns:a16="http://schemas.microsoft.com/office/drawing/2014/main" id="{4C02A410-1807-488C-9458-4CFAF1E4E8F0}"/>
              </a:ext>
            </a:extLst>
          </p:cNvPr>
          <p:cNvSpPr txBox="1"/>
          <p:nvPr/>
        </p:nvSpPr>
        <p:spPr>
          <a:xfrm>
            <a:off x="457200" y="6393216"/>
            <a:ext cx="7306056" cy="153888"/>
          </a:xfrm>
          <a:prstGeom prst="rect">
            <a:avLst/>
          </a:prstGeom>
          <a:noFill/>
        </p:spPr>
        <p:txBody>
          <a:bodyPr wrap="square" lIns="0" tIns="0" rIns="0" bIns="0" rtlCol="0" anchor="b" anchorCtr="0">
            <a:spAutoFit/>
          </a:bodyPr>
          <a:lstStyle/>
          <a:p>
            <a:pPr marL="228600" indent="-228600"/>
            <a:fld id="{E19460A7-1930-4D5F-A936-CB6F16095A68}" type="slidenum">
              <a:rPr lang="en-US" sz="1000" b="0" smtClean="0">
                <a:solidFill>
                  <a:schemeClr val="tx1"/>
                </a:solidFill>
              </a:rPr>
              <a:t>‹#›</a:t>
            </a:fld>
            <a:r>
              <a:rPr lang="en-US" sz="700" b="0" dirty="0">
                <a:solidFill>
                  <a:schemeClr val="tx1"/>
                </a:solidFill>
              </a:rPr>
              <a:t>	© 2024 Gartner, Inc. and/or its affiliates. All rights reserved.				</a:t>
            </a:r>
          </a:p>
        </p:txBody>
      </p:sp>
      <p:pic>
        <p:nvPicPr>
          <p:cNvPr id="7" name="Picture 6">
            <a:extLst>
              <a:ext uri="{FF2B5EF4-FFF2-40B4-BE49-F238E27FC236}">
                <a16:creationId xmlns:a16="http://schemas.microsoft.com/office/drawing/2014/main" id="{57E7FBBB-CE99-4B6D-A472-B54EFCF1704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453052" y="6242938"/>
            <a:ext cx="1280160" cy="291370"/>
          </a:xfrm>
          <a:prstGeom prst="rect">
            <a:avLst/>
          </a:prstGeom>
        </p:spPr>
      </p:pic>
    </p:spTree>
    <p:extLst>
      <p:ext uri="{BB962C8B-B14F-4D97-AF65-F5344CB8AC3E}">
        <p14:creationId xmlns:p14="http://schemas.microsoft.com/office/powerpoint/2010/main" val="82405016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Lst>
  <mc:AlternateContent xmlns:mc="http://schemas.openxmlformats.org/markup-compatibility/2006" xmlns:p14="http://schemas.microsoft.com/office/powerpoint/2010/main">
    <mc:Choice Requires="p14">
      <p:transition p14:dur="10"/>
    </mc:Choice>
    <mc:Fallback xmlns:p15="http://schemas.microsoft.com/office/powerpoint/2012/main" xmlns:a14="http://schemas.microsoft.com/office/drawing/2010/main" xmlns:a16="http://schemas.microsoft.com/office/drawing/2014/main" xmlns="">
      <p:transition/>
    </mc:Fallback>
  </mc:AlternateContent>
  <p:hf sldNum="0" hdr="0" ftr="0" dt="0"/>
  <p:txStyles>
    <p:titleStyle>
      <a:lvl1pPr algn="l" defTabSz="914400" rtl="0" eaLnBrk="1" latinLnBrk="0" hangingPunct="1">
        <a:lnSpc>
          <a:spcPct val="90000"/>
        </a:lnSpc>
        <a:spcBef>
          <a:spcPts val="0"/>
        </a:spcBef>
        <a:spcAft>
          <a:spcPts val="1200"/>
        </a:spcAft>
        <a:buNone/>
        <a:defRPr sz="3200" kern="1200">
          <a:solidFill>
            <a:schemeClr val="tx2"/>
          </a:solidFill>
          <a:latin typeface="+mj-lt"/>
          <a:ea typeface="+mj-ea"/>
          <a:cs typeface="+mj-cs"/>
        </a:defRPr>
      </a:lvl1pPr>
    </p:titleStyle>
    <p:bodyStyle>
      <a:lvl1pPr marL="246063" indent="-246063" algn="l" defTabSz="914400" rtl="0" eaLnBrk="1" latinLnBrk="0" hangingPunct="1">
        <a:lnSpc>
          <a:spcPct val="90000"/>
        </a:lnSpc>
        <a:spcBef>
          <a:spcPts val="1200"/>
        </a:spcBef>
        <a:spcAft>
          <a:spcPts val="0"/>
        </a:spcAft>
        <a:buSzPct val="100000"/>
        <a:buFont typeface="Arial" panose="020B0604020202020204" pitchFamily="34" charset="0"/>
        <a:buChar char="•"/>
        <a:defRPr sz="2400" kern="1200">
          <a:solidFill>
            <a:schemeClr val="tx1"/>
          </a:solidFill>
          <a:latin typeface="+mn-lt"/>
          <a:ea typeface="+mn-ea"/>
          <a:cs typeface="+mn-cs"/>
        </a:defRPr>
      </a:lvl1pPr>
      <a:lvl2pPr marL="742950" indent="-314325" algn="l" defTabSz="914400" rtl="0" eaLnBrk="1" latinLnBrk="0" hangingPunct="1">
        <a:lnSpc>
          <a:spcPct val="90000"/>
        </a:lnSpc>
        <a:spcBef>
          <a:spcPts val="1200"/>
        </a:spcBef>
        <a:spcAft>
          <a:spcPts val="0"/>
        </a:spcAft>
        <a:buSzPct val="100000"/>
        <a:buFont typeface="Arial" panose="020B0604020202020204" pitchFamily="34" charset="0"/>
        <a:buChar char="–"/>
        <a:defRPr sz="2400" kern="1200">
          <a:solidFill>
            <a:schemeClr val="tx1"/>
          </a:solidFill>
          <a:latin typeface="+mn-lt"/>
          <a:ea typeface="+mn-ea"/>
          <a:cs typeface="+mn-cs"/>
        </a:defRPr>
      </a:lvl2pPr>
      <a:lvl3pPr marL="1174750" indent="-247650" algn="l" defTabSz="914400" rtl="0" eaLnBrk="1" latinLnBrk="0" hangingPunct="1">
        <a:lnSpc>
          <a:spcPct val="90000"/>
        </a:lnSpc>
        <a:spcBef>
          <a:spcPts val="1200"/>
        </a:spcBef>
        <a:spcAft>
          <a:spcPts val="0"/>
        </a:spcAft>
        <a:buSzPct val="100000"/>
        <a:buFont typeface="Arial" panose="020B0604020202020204" pitchFamily="34" charset="0"/>
        <a:buChar char="•"/>
        <a:defRPr sz="2400" kern="1200">
          <a:solidFill>
            <a:schemeClr val="tx1"/>
          </a:solidFill>
          <a:latin typeface="+mn-lt"/>
          <a:ea typeface="+mn-ea"/>
          <a:cs typeface="+mn-cs"/>
        </a:defRPr>
      </a:lvl3pPr>
      <a:lvl4pPr marL="1674813" indent="-317500" algn="l" defTabSz="914400" rtl="0" eaLnBrk="1" latinLnBrk="0" hangingPunct="1">
        <a:lnSpc>
          <a:spcPct val="90000"/>
        </a:lnSpc>
        <a:spcBef>
          <a:spcPts val="1200"/>
        </a:spcBef>
        <a:spcAft>
          <a:spcPts val="0"/>
        </a:spcAft>
        <a:buSzPct val="100000"/>
        <a:buFont typeface="Arial" panose="020B0604020202020204" pitchFamily="34" charset="0"/>
        <a:buChar char="–"/>
        <a:tabLst/>
        <a:defRPr sz="2400" kern="1200">
          <a:solidFill>
            <a:schemeClr val="tx1"/>
          </a:solidFill>
          <a:latin typeface="+mn-lt"/>
          <a:ea typeface="+mn-ea"/>
          <a:cs typeface="+mn-cs"/>
        </a:defRPr>
      </a:lvl4pPr>
      <a:lvl5pPr marL="2105025" indent="-247650" algn="l" defTabSz="914400" rtl="0" eaLnBrk="1" latinLnBrk="0" hangingPunct="1">
        <a:lnSpc>
          <a:spcPct val="90000"/>
        </a:lnSpc>
        <a:spcBef>
          <a:spcPts val="1200"/>
        </a:spcBef>
        <a:spcAft>
          <a:spcPts val="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4" orient="horz" pos="2160">
          <p15:clr>
            <a:srgbClr val="A4A3A4"/>
          </p15:clr>
        </p15:guide>
        <p15:guide id="15" pos="3840">
          <p15:clr>
            <a:srgbClr val="A4A3A4"/>
          </p15:clr>
        </p15:guide>
        <p15:guide id="16" orient="horz" pos="228">
          <p15:clr>
            <a:srgbClr val="5ACBF0"/>
          </p15:clr>
        </p15:guide>
        <p15:guide id="17" orient="horz" pos="537">
          <p15:clr>
            <a:srgbClr val="FDE53C"/>
          </p15:clr>
        </p15:guide>
        <p15:guide id="18" orient="horz" pos="848">
          <p15:clr>
            <a:srgbClr val="FDE53C"/>
          </p15:clr>
        </p15:guide>
        <p15:guide id="19" orient="horz" pos="960">
          <p15:clr>
            <a:srgbClr val="5ACBF0"/>
          </p15:clr>
        </p15:guide>
        <p15:guide id="20" orient="horz" pos="3773">
          <p15:clr>
            <a:srgbClr val="FBAE40"/>
          </p15:clr>
        </p15:guide>
        <p15:guide id="21" orient="horz" pos="4001">
          <p15:clr>
            <a:srgbClr val="5ACBF0"/>
          </p15:clr>
        </p15:guide>
        <p15:guide id="22" orient="horz" pos="4113">
          <p15:clr>
            <a:srgbClr val="5ACBF0"/>
          </p15:clr>
        </p15:guide>
        <p15:guide id="23" pos="288">
          <p15:clr>
            <a:srgbClr val="5ACBF0"/>
          </p15:clr>
        </p15:guide>
        <p15:guide id="24" pos="3756">
          <p15:clr>
            <a:srgbClr val="5ACBF0"/>
          </p15:clr>
        </p15:guide>
        <p15:guide id="25" pos="3927">
          <p15:clr>
            <a:srgbClr val="5ACBF0"/>
          </p15:clr>
        </p15:guide>
        <p15:guide id="26" pos="7394">
          <p15:clr>
            <a:srgbClr val="5ACBF0"/>
          </p15:clr>
        </p15:guide>
        <p15:guide id="27" orient="horz" pos="3969">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3200"/>
              <a:buFont typeface="Arial Black"/>
              <a:buNone/>
              <a:defRPr sz="3200" b="0" i="0" u="none" strike="noStrike" cap="none">
                <a:solidFill>
                  <a:schemeClr val="dk2"/>
                </a:solidFill>
                <a:latin typeface="Arial Black"/>
                <a:ea typeface="Arial Black"/>
                <a:cs typeface="Arial Black"/>
                <a:sym typeface="Arial Black"/>
              </a:defRPr>
            </a:lvl1pPr>
            <a:lvl2pPr marR="0" lvl="1" algn="l" rtl="0">
              <a:lnSpc>
                <a:spcPct val="100000"/>
              </a:lnSpc>
              <a:spcBef>
                <a:spcPts val="12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8" name="Google Shape;88;p21"/>
          <p:cNvSpPr txBox="1">
            <a:spLocks noGrp="1"/>
          </p:cNvSpPr>
          <p:nvPr>
            <p:ph type="body" idx="1"/>
          </p:nvPr>
        </p:nvSpPr>
        <p:spPr>
          <a:xfrm>
            <a:off x="457200" y="1527175"/>
            <a:ext cx="11276013" cy="4460873"/>
          </a:xfrm>
          <a:prstGeom prst="rect">
            <a:avLst/>
          </a:prstGeom>
          <a:noFill/>
          <a:ln>
            <a:noFill/>
          </a:ln>
        </p:spPr>
        <p:txBody>
          <a:bodyPr spcFirstLastPara="1" wrap="square" lIns="0" tIns="0" rIns="0" bIns="0" anchor="t" anchorCtr="0">
            <a:noAutofit/>
          </a:bodyPr>
          <a:lstStyle>
            <a:lvl1pPr marL="457200" marR="0" lvl="0" indent="-365760" algn="l" rtl="0">
              <a:lnSpc>
                <a:spcPct val="100000"/>
              </a:lnSpc>
              <a:spcBef>
                <a:spcPts val="0"/>
              </a:spcBef>
              <a:spcAft>
                <a:spcPts val="0"/>
              </a:spcAft>
              <a:buClr>
                <a:schemeClr val="dk2"/>
              </a:buClr>
              <a:buSzPts val="2160"/>
              <a:buFont typeface="Noto Sans Symbols"/>
              <a:buChar char="▪"/>
              <a:defRPr sz="2400" b="0" i="0" u="none" strike="noStrike" cap="none">
                <a:solidFill>
                  <a:schemeClr val="dk1"/>
                </a:solidFill>
                <a:latin typeface="Arial"/>
                <a:ea typeface="Arial"/>
                <a:cs typeface="Arial"/>
                <a:sym typeface="Arial"/>
              </a:defRPr>
            </a:lvl1pPr>
            <a:lvl2pPr marL="914400" marR="0" lvl="1" indent="-365760" algn="l" rtl="0">
              <a:lnSpc>
                <a:spcPct val="100000"/>
              </a:lnSpc>
              <a:spcBef>
                <a:spcPts val="1200"/>
              </a:spcBef>
              <a:spcAft>
                <a:spcPts val="0"/>
              </a:spcAft>
              <a:buClr>
                <a:schemeClr val="dk1"/>
              </a:buClr>
              <a:buSzPts val="2160"/>
              <a:buFont typeface="Arial"/>
              <a:buChar char="–"/>
              <a:defRPr sz="2400" b="0" i="0" u="none" strike="noStrike" cap="none">
                <a:solidFill>
                  <a:schemeClr val="dk1"/>
                </a:solidFill>
                <a:latin typeface="Arial"/>
                <a:ea typeface="Arial"/>
                <a:cs typeface="Arial"/>
                <a:sym typeface="Arial"/>
              </a:defRPr>
            </a:lvl2pPr>
            <a:lvl3pPr marL="1371600" marR="0" lvl="2" indent="-365760" algn="l" rtl="0">
              <a:lnSpc>
                <a:spcPct val="100000"/>
              </a:lnSpc>
              <a:spcBef>
                <a:spcPts val="1200"/>
              </a:spcBef>
              <a:spcAft>
                <a:spcPts val="0"/>
              </a:spcAft>
              <a:buClr>
                <a:schemeClr val="dk1"/>
              </a:buClr>
              <a:buSzPts val="2160"/>
              <a:buFont typeface="Noto Sans Symbols"/>
              <a:buChar char="▪"/>
              <a:defRPr sz="2400" b="0" i="0" u="none" strike="noStrike" cap="none">
                <a:solidFill>
                  <a:schemeClr val="dk1"/>
                </a:solidFill>
                <a:latin typeface="Arial"/>
                <a:ea typeface="Arial"/>
                <a:cs typeface="Arial"/>
                <a:sym typeface="Arial"/>
              </a:defRPr>
            </a:lvl3pPr>
            <a:lvl4pPr marL="1828800" marR="0" lvl="3" indent="-365760" algn="l" rtl="0">
              <a:lnSpc>
                <a:spcPct val="100000"/>
              </a:lnSpc>
              <a:spcBef>
                <a:spcPts val="1200"/>
              </a:spcBef>
              <a:spcAft>
                <a:spcPts val="0"/>
              </a:spcAft>
              <a:buClr>
                <a:schemeClr val="dk1"/>
              </a:buClr>
              <a:buSzPts val="2160"/>
              <a:buFont typeface="Arial"/>
              <a:buChar char="–"/>
              <a:defRPr sz="2400" b="0" i="0" u="none" strike="noStrike" cap="none">
                <a:solidFill>
                  <a:schemeClr val="dk1"/>
                </a:solidFill>
                <a:latin typeface="Arial"/>
                <a:ea typeface="Arial"/>
                <a:cs typeface="Arial"/>
                <a:sym typeface="Arial"/>
              </a:defRPr>
            </a:lvl4pPr>
            <a:lvl5pPr marL="2286000" marR="0" lvl="4" indent="-365760" algn="l" rtl="0">
              <a:lnSpc>
                <a:spcPct val="100000"/>
              </a:lnSpc>
              <a:spcBef>
                <a:spcPts val="1200"/>
              </a:spcBef>
              <a:spcAft>
                <a:spcPts val="0"/>
              </a:spcAft>
              <a:buClr>
                <a:schemeClr val="dk1"/>
              </a:buClr>
              <a:buSzPts val="2160"/>
              <a:buFont typeface="Noto Sans Symbols"/>
              <a:buChar char="▪"/>
              <a:defRPr sz="2400" b="0" i="0" u="none" strike="noStrike" cap="none">
                <a:solidFill>
                  <a:schemeClr val="dk1"/>
                </a:solidFill>
                <a:latin typeface="Arial"/>
                <a:ea typeface="Arial"/>
                <a:cs typeface="Arial"/>
                <a:sym typeface="Arial"/>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9" name="Google Shape;89;p21"/>
          <p:cNvSpPr txBox="1"/>
          <p:nvPr/>
        </p:nvSpPr>
        <p:spPr>
          <a:xfrm>
            <a:off x="457201" y="6377731"/>
            <a:ext cx="7306732" cy="169277"/>
          </a:xfrm>
          <a:prstGeom prst="rect">
            <a:avLst/>
          </a:prstGeom>
          <a:noFill/>
          <a:ln>
            <a:noFill/>
          </a:ln>
        </p:spPr>
        <p:txBody>
          <a:bodyPr spcFirstLastPara="1" wrap="square" lIns="0" tIns="0" rIns="0" bIns="0" anchor="b" anchorCtr="0">
            <a:spAutoFit/>
          </a:bodyPr>
          <a:lstStyle/>
          <a:p>
            <a:pPr marL="228600" marR="0" lvl="0" indent="-228600" algn="l" rtl="0">
              <a:spcBef>
                <a:spcPts val="0"/>
              </a:spcBef>
              <a:spcAft>
                <a:spcPts val="0"/>
              </a:spcAft>
              <a:buClr>
                <a:schemeClr val="dk1"/>
              </a:buClr>
              <a:buSzPts val="1100"/>
              <a:buFont typeface="Arial"/>
              <a:buNone/>
            </a:pPr>
            <a:fld id="{00000000-1234-1234-1234-123412341234}" type="slidenum">
              <a:rPr lang="en-US" sz="1100" b="0" i="0" u="none" strike="noStrike" cap="none">
                <a:solidFill>
                  <a:schemeClr val="dk1"/>
                </a:solidFill>
                <a:latin typeface="Arial"/>
                <a:ea typeface="Arial"/>
                <a:cs typeface="Arial"/>
                <a:sym typeface="Arial"/>
              </a:rPr>
              <a:t>‹#›</a:t>
            </a:fld>
            <a:r>
              <a:rPr lang="en-US" sz="800" b="0" i="0" u="none" strike="noStrike" cap="none" dirty="0">
                <a:solidFill>
                  <a:schemeClr val="dk1"/>
                </a:solidFill>
                <a:latin typeface="Arial"/>
                <a:ea typeface="Arial"/>
                <a:cs typeface="Arial"/>
                <a:sym typeface="Arial"/>
              </a:rPr>
              <a:t>	© 2024 Gartner, Inc. and/or its affiliates. All rights reserved.				</a:t>
            </a:r>
            <a:endParaRPr sz="1800" b="0" i="0" u="none" strike="noStrike" cap="none" dirty="0">
              <a:solidFill>
                <a:schemeClr val="dk1"/>
              </a:solidFill>
              <a:latin typeface="Arial"/>
              <a:ea typeface="Arial"/>
              <a:cs typeface="Arial"/>
              <a:sym typeface="Arial"/>
            </a:endParaRPr>
          </a:p>
        </p:txBody>
      </p:sp>
      <p:pic>
        <p:nvPicPr>
          <p:cNvPr id="90" name="Google Shape;90;p21"/>
          <p:cNvPicPr preferRelativeResize="0"/>
          <p:nvPr/>
        </p:nvPicPr>
        <p:blipFill rotWithShape="1">
          <a:blip r:embed="rId22">
            <a:alphaModFix/>
          </a:blip>
          <a:srcRect/>
          <a:stretch/>
        </p:blipFill>
        <p:spPr>
          <a:xfrm>
            <a:off x="10453052" y="6242938"/>
            <a:ext cx="1280160" cy="2913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A4A3A4"/>
          </p15:clr>
        </p15:guide>
        <p15:guide id="2" pos="288">
          <p15:clr>
            <a:srgbClr val="5ACBF0"/>
          </p15:clr>
        </p15:guide>
        <p15:guide id="3" orient="horz" pos="2160">
          <p15:clr>
            <a:srgbClr val="A4A3A4"/>
          </p15:clr>
        </p15:guide>
        <p15:guide id="4" orient="horz" pos="231">
          <p15:clr>
            <a:srgbClr val="5ACBF0"/>
          </p15:clr>
        </p15:guide>
        <p15:guide id="5" pos="7391">
          <p15:clr>
            <a:srgbClr val="5ACBF0"/>
          </p15:clr>
        </p15:guide>
        <p15:guide id="6" orient="horz" pos="3772">
          <p15:clr>
            <a:srgbClr val="FBAE40"/>
          </p15:clr>
        </p15:guide>
        <p15:guide id="7" orient="horz" pos="4110">
          <p15:clr>
            <a:srgbClr val="5ACBF0"/>
          </p15:clr>
        </p15:guide>
        <p15:guide id="8" orient="horz" pos="537">
          <p15:clr>
            <a:srgbClr val="FDE53C"/>
          </p15:clr>
        </p15:guide>
        <p15:guide id="9" orient="horz" pos="846">
          <p15:clr>
            <a:srgbClr val="FDE53C"/>
          </p15:clr>
        </p15:guide>
        <p15:guide id="10" orient="horz" pos="962">
          <p15:clr>
            <a:srgbClr val="5ACBF0"/>
          </p15:clr>
        </p15:guide>
        <p15:guide id="11" orient="horz" pos="4035">
          <p15:clr>
            <a:srgbClr val="5ACBF0"/>
          </p15:clr>
        </p15:guide>
        <p15:guide id="12" pos="3752">
          <p15:clr>
            <a:srgbClr val="5ACBF0"/>
          </p15:clr>
        </p15:guide>
        <p15:guide id="13" pos="3927">
          <p15:clr>
            <a:srgbClr val="5ACBF0"/>
          </p15:clr>
        </p15:guide>
        <p15:guide id="14" orient="horz" pos="3947">
          <p15:clr>
            <a:srgbClr val="5ACBF0"/>
          </p15:clr>
        </p15:guide>
        <p15:guide id="15" pos="2655">
          <p15:clr>
            <a:srgbClr val="A4A3A4"/>
          </p15:clr>
        </p15:guide>
        <p15:guide id="16" pos="502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www.gartner.com/en/legal-compliance/products/gartner-for-legal?utm_medium=asset&amp;utm_campaign=RM_GB_2024_LCL_NPP_IA1_CYBERBRIEFING&amp;utm_term=hubpage" TargetMode="External"/><Relationship Id="rId3" Type="http://schemas.openxmlformats.org/officeDocument/2006/relationships/hyperlink" Target="https://www.gartner.com/myhomepage" TargetMode="External"/><Relationship Id="rId7" Type="http://schemas.openxmlformats.org/officeDocument/2006/relationships/image" Target="../media/image27.svg"/><Relationship Id="rId12" Type="http://schemas.openxmlformats.org/officeDocument/2006/relationships/hyperlink" Target="https://www.gartner.com/en/insights/strategic-planning/strategy-on-a-page-for-legal?utm_medium=asset&amp;utm_campaign=RM_GB_2024_LCL_NPP_IA1_CYBERBRIEFING&amp;utm_term=ebook"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hyperlink" Target="https://www.gartner.com/en/legal-compliance/trends/leadership-vision-general-counsel?utm_medium=asset&amp;utm_campaign=RM_GB_2024_LCL_NPP_IA1_CYBERBRIEFING&amp;utm_term=ebook" TargetMode="External"/><Relationship Id="rId5" Type="http://schemas.openxmlformats.org/officeDocument/2006/relationships/image" Target="../media/image25.svg"/><Relationship Id="rId10" Type="http://schemas.openxmlformats.org/officeDocument/2006/relationships/hyperlink" Target="https://www.gartner.com/en/legal-compliance/events/webinars?utm_medium=asset&amp;utm_campaign=RM_GB_2024_LCL_NPP_IA1_CYBERBRIEFING&amp;utm_term=wb" TargetMode="External"/><Relationship Id="rId4" Type="http://schemas.openxmlformats.org/officeDocument/2006/relationships/image" Target="../media/image24.png"/><Relationship Id="rId9" Type="http://schemas.openxmlformats.org/officeDocument/2006/relationships/image" Target="../media/image29.svg"/></Relationships>
</file>

<file path=ppt/slides/_rels/slide20.xml.rels><?xml version="1.0" encoding="UTF-8" standalone="yes"?>
<Relationships xmlns="http://schemas.openxmlformats.org/package/2006/relationships"><Relationship Id="rId8" Type="http://schemas.openxmlformats.org/officeDocument/2006/relationships/hyperlink" Target="https://twitter.com/gartner_inc" TargetMode="External"/><Relationship Id="rId3" Type="http://schemas.openxmlformats.org/officeDocument/2006/relationships/hyperlink" Target="https://www.gartner.com/en/become-a-client?utm_medium=asset&amp;utm_campaign=RM_GB_2024_LCL_NPP_IA1_CYBERBRIEFING&amp;utm_term=ebook" TargetMode="External"/><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www.linkedin.com/showcase/gartner-for-legal-and-compliance?utm_medium=asset&amp;utm_campaign=RM_GB_2024_LCL_NPP_IA1_CYBERBRIEFING&amp;utm_term=ebook" TargetMode="External"/><Relationship Id="rId11" Type="http://schemas.openxmlformats.org/officeDocument/2006/relationships/hyperlink" Target="https://www.gartner.com/en/legal-compliance/products/gartner-for-legal?utm_medium=asset&amp;utm_campaign=RM_GB_2024_LCL_NPP_IA1_CYBERBRIEFING&amp;utm_term=hubpage" TargetMode="External"/><Relationship Id="rId5" Type="http://schemas.openxmlformats.org/officeDocument/2006/relationships/image" Target="../media/image30.png"/><Relationship Id="rId10" Type="http://schemas.openxmlformats.org/officeDocument/2006/relationships/image" Target="../media/image3.png"/><Relationship Id="rId4" Type="http://schemas.openxmlformats.org/officeDocument/2006/relationships/hyperlink" Target="https://www.youtube.com/@Gartnervideo" TargetMode="External"/><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1"/>
          <p:cNvSpPr txBox="1">
            <a:spLocks noGrp="1"/>
          </p:cNvSpPr>
          <p:nvPr>
            <p:ph type="body" idx="1"/>
          </p:nvPr>
        </p:nvSpPr>
        <p:spPr>
          <a:xfrm>
            <a:off x="921524" y="1814840"/>
            <a:ext cx="5910848" cy="2769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Clr>
                <a:schemeClr val="accent1"/>
              </a:buClr>
              <a:buSzPts val="1620"/>
              <a:buNone/>
            </a:pPr>
            <a:r>
              <a:rPr lang="en-US" dirty="0"/>
              <a:t>Gartner for Legal, Compliance and Risk Leaders Tool</a:t>
            </a:r>
            <a:endParaRPr dirty="0"/>
          </a:p>
        </p:txBody>
      </p:sp>
      <p:grpSp>
        <p:nvGrpSpPr>
          <p:cNvPr id="324" name="Google Shape;324;p1"/>
          <p:cNvGrpSpPr/>
          <p:nvPr/>
        </p:nvGrpSpPr>
        <p:grpSpPr>
          <a:xfrm>
            <a:off x="460256" y="1524000"/>
            <a:ext cx="6728284" cy="2585310"/>
            <a:chOff x="460256" y="1282497"/>
            <a:chExt cx="6728284" cy="2769237"/>
          </a:xfrm>
        </p:grpSpPr>
        <p:sp>
          <p:nvSpPr>
            <p:cNvPr id="325" name="Google Shape;325;p1"/>
            <p:cNvSpPr/>
            <p:nvPr/>
          </p:nvSpPr>
          <p:spPr>
            <a:xfrm>
              <a:off x="7053577" y="1282497"/>
              <a:ext cx="134963" cy="276923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26" name="Google Shape;326;p1"/>
            <p:cNvSpPr/>
            <p:nvPr/>
          </p:nvSpPr>
          <p:spPr>
            <a:xfrm>
              <a:off x="460256" y="1282497"/>
              <a:ext cx="134963" cy="276923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327" name="Google Shape;327;p1"/>
          <p:cNvSpPr txBox="1"/>
          <p:nvPr/>
        </p:nvSpPr>
        <p:spPr>
          <a:xfrm>
            <a:off x="816424" y="2218640"/>
            <a:ext cx="6614393" cy="176298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3600"/>
              <a:buFont typeface="Arial Black"/>
              <a:buNone/>
            </a:pPr>
            <a:r>
              <a:rPr lang="en-US" sz="3600" b="0" i="0" u="none" strike="noStrike" cap="none" dirty="0">
                <a:solidFill>
                  <a:schemeClr val="accent1"/>
                </a:solidFill>
                <a:latin typeface="Arial Black"/>
                <a:ea typeface="Arial Black"/>
                <a:cs typeface="Arial Black"/>
                <a:sym typeface="Arial Black"/>
              </a:rPr>
              <a:t>Board Briefing on the SEC’s Cybersecurity Disclosure Rules</a:t>
            </a:r>
            <a:endParaRPr sz="3600" b="0" i="0" u="none" strike="noStrike" cap="none" dirty="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
          <p:cNvSpPr txBox="1">
            <a:spLocks noGrp="1"/>
          </p:cNvSpPr>
          <p:nvPr>
            <p:ph type="title"/>
          </p:nvPr>
        </p:nvSpPr>
        <p:spPr>
          <a:xfrm>
            <a:off x="446690" y="33042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800"/>
              <a:buFont typeface="Arial Black"/>
              <a:buNone/>
            </a:pPr>
            <a:r>
              <a:rPr lang="en-US" sz="3200" dirty="0"/>
              <a:t>Overview of this presentation</a:t>
            </a:r>
            <a:endParaRPr sz="3200" dirty="0"/>
          </a:p>
        </p:txBody>
      </p:sp>
      <p:sp>
        <p:nvSpPr>
          <p:cNvPr id="333" name="Google Shape;333;p2"/>
          <p:cNvSpPr txBox="1"/>
          <p:nvPr/>
        </p:nvSpPr>
        <p:spPr>
          <a:xfrm>
            <a:off x="457200" y="1524001"/>
            <a:ext cx="5334000" cy="2579914"/>
          </a:xfrm>
          <a:prstGeom prst="rect">
            <a:avLst/>
          </a:prstGeom>
          <a:solidFill>
            <a:schemeClr val="bg1"/>
          </a:solidFill>
          <a:ln w="28575">
            <a:solidFill>
              <a:schemeClr val="bg1">
                <a:lumMod val="85000"/>
              </a:schemeClr>
            </a:solidFill>
          </a:ln>
        </p:spPr>
        <p:txBody>
          <a:bodyPr spcFirstLastPara="1" wrap="square" lIns="251999" tIns="0" rIns="251999" bIns="144000" anchor="t" anchorCtr="0">
            <a:noAutofit/>
          </a:bodyPr>
          <a:lstStyle/>
          <a:p>
            <a:pPr marL="0" marR="0" lvl="0" indent="0" algn="l" rtl="0">
              <a:lnSpc>
                <a:spcPct val="90000"/>
              </a:lnSpc>
              <a:spcBef>
                <a:spcPts val="1600"/>
              </a:spcBef>
              <a:spcAft>
                <a:spcPts val="0"/>
              </a:spcAft>
              <a:buClr>
                <a:srgbClr val="000000"/>
              </a:buClr>
              <a:buSzPts val="1600"/>
              <a:buFont typeface="Arial"/>
              <a:buNone/>
            </a:pPr>
            <a:r>
              <a:rPr lang="en-US" sz="1600" b="1" i="0" u="none" strike="noStrike" cap="none" dirty="0">
                <a:solidFill>
                  <a:srgbClr val="000000"/>
                </a:solidFill>
                <a:latin typeface="Arial"/>
                <a:ea typeface="Arial"/>
                <a:cs typeface="Arial"/>
                <a:sym typeface="Arial"/>
              </a:rPr>
              <a:t>Presentation goals:</a:t>
            </a:r>
            <a:endParaRPr lang="en-US" sz="1600" b="1" dirty="0"/>
          </a:p>
          <a:p>
            <a:pPr marL="0" marR="0" lvl="0" indent="0" algn="l" rtl="0">
              <a:lnSpc>
                <a:spcPct val="90000"/>
              </a:lnSpc>
              <a:spcBef>
                <a:spcPts val="1600"/>
              </a:spcBef>
              <a:spcAft>
                <a:spcPts val="0"/>
              </a:spcAft>
              <a:buClr>
                <a:srgbClr val="000000"/>
              </a:buClr>
              <a:buSzPts val="1600"/>
              <a:buFont typeface="Arial"/>
              <a:buNone/>
            </a:pPr>
            <a:r>
              <a:rPr lang="en-US" sz="1600" b="0" i="0" u="none" strike="noStrike" cap="none" dirty="0">
                <a:solidFill>
                  <a:srgbClr val="000000"/>
                </a:solidFill>
                <a:latin typeface="Arial"/>
                <a:ea typeface="Arial"/>
                <a:cs typeface="Arial"/>
                <a:sym typeface="Arial"/>
              </a:rPr>
              <a:t>This presentation is intended to help legal, compliance and risk leaders educate their board on </a:t>
            </a:r>
            <a:r>
              <a:rPr lang="en-US" sz="1600" b="0" i="0" u="none" strike="noStrike" cap="none" dirty="0">
                <a:solidFill>
                  <a:schemeClr val="dk1"/>
                </a:solidFill>
                <a:latin typeface="Arial"/>
                <a:ea typeface="Arial"/>
                <a:cs typeface="Arial"/>
                <a:sym typeface="Arial"/>
              </a:rPr>
              <a:t>the SEC’s cybersecurity disclosure rules and the impact of the rules on the board’s duty of oversight and responsibility to oversee risk management and strategy. It is also designed to facilitate effective board discussions.</a:t>
            </a:r>
            <a:endParaRPr sz="667" b="1" i="0" u="none" strike="noStrike" cap="none" dirty="0">
              <a:solidFill>
                <a:srgbClr val="000000"/>
              </a:solidFill>
              <a:latin typeface="Arial"/>
              <a:ea typeface="Arial"/>
              <a:cs typeface="Arial"/>
              <a:sym typeface="Arial"/>
            </a:endParaRPr>
          </a:p>
        </p:txBody>
      </p:sp>
      <p:sp>
        <p:nvSpPr>
          <p:cNvPr id="2" name="Google Shape;333;p2">
            <a:extLst>
              <a:ext uri="{FF2B5EF4-FFF2-40B4-BE49-F238E27FC236}">
                <a16:creationId xmlns:a16="http://schemas.microsoft.com/office/drawing/2014/main" id="{9477B58B-53E8-6FC5-B50B-63488B61E238}"/>
              </a:ext>
            </a:extLst>
          </p:cNvPr>
          <p:cNvSpPr txBox="1"/>
          <p:nvPr/>
        </p:nvSpPr>
        <p:spPr>
          <a:xfrm>
            <a:off x="6237889" y="1524001"/>
            <a:ext cx="5334001" cy="2579914"/>
          </a:xfrm>
          <a:prstGeom prst="rect">
            <a:avLst/>
          </a:prstGeom>
          <a:solidFill>
            <a:schemeClr val="bg1"/>
          </a:solidFill>
          <a:ln w="28575">
            <a:solidFill>
              <a:schemeClr val="bg1">
                <a:lumMod val="85000"/>
              </a:schemeClr>
            </a:solidFill>
          </a:ln>
        </p:spPr>
        <p:txBody>
          <a:bodyPr spcFirstLastPara="1" wrap="square" lIns="251999" tIns="0" rIns="251999" bIns="144000" anchor="t" anchorCtr="0">
            <a:noAutofit/>
          </a:bodyPr>
          <a:lstStyle/>
          <a:p>
            <a:pPr marL="0" marR="0" lvl="0" indent="0" algn="l" rtl="0">
              <a:lnSpc>
                <a:spcPct val="90000"/>
              </a:lnSpc>
              <a:spcBef>
                <a:spcPts val="1600"/>
              </a:spcBef>
              <a:spcAft>
                <a:spcPts val="0"/>
              </a:spcAft>
              <a:buClr>
                <a:srgbClr val="000000"/>
              </a:buClr>
              <a:buSzPts val="1600"/>
              <a:buFont typeface="Arial"/>
              <a:buNone/>
            </a:pPr>
            <a:r>
              <a:rPr lang="en-US" sz="1600" b="1" i="0" u="none" strike="noStrike" cap="none" dirty="0">
                <a:solidFill>
                  <a:srgbClr val="000000"/>
                </a:solidFill>
                <a:latin typeface="Arial"/>
                <a:ea typeface="Arial"/>
                <a:cs typeface="Arial"/>
                <a:sym typeface="Arial"/>
              </a:rPr>
              <a:t>Directions for use:</a:t>
            </a:r>
            <a:endParaRPr sz="1600" b="1" i="0" u="none" strike="noStrike" cap="none" dirty="0">
              <a:solidFill>
                <a:srgbClr val="000000"/>
              </a:solidFill>
              <a:latin typeface="Arial"/>
              <a:ea typeface="Arial"/>
              <a:cs typeface="Arial"/>
              <a:sym typeface="Arial"/>
            </a:endParaRPr>
          </a:p>
          <a:p>
            <a:pPr marL="187200" marR="0" lvl="0" indent="-187325" algn="l" rtl="0">
              <a:lnSpc>
                <a:spcPct val="90000"/>
              </a:lnSpc>
              <a:spcBef>
                <a:spcPts val="600"/>
              </a:spcBef>
              <a:spcAft>
                <a:spcPts val="0"/>
              </a:spcAft>
              <a:buClr>
                <a:srgbClr val="000000"/>
              </a:buClr>
              <a:buSzPct val="100000"/>
              <a:buFont typeface="Arial"/>
              <a:buChar char="•"/>
            </a:pPr>
            <a:r>
              <a:rPr lang="en-US" sz="1600" b="0" i="0" u="none" strike="noStrike" cap="none" dirty="0">
                <a:solidFill>
                  <a:srgbClr val="000000"/>
                </a:solidFill>
                <a:latin typeface="Arial"/>
                <a:ea typeface="Arial"/>
                <a:cs typeface="Arial"/>
                <a:sym typeface="Arial"/>
              </a:rPr>
              <a:t>Review the slides to gain critical context.</a:t>
            </a:r>
            <a:endParaRPr dirty="0"/>
          </a:p>
          <a:p>
            <a:pPr marL="187200" marR="0" lvl="0" indent="-187325" algn="l" rtl="0">
              <a:lnSpc>
                <a:spcPct val="90000"/>
              </a:lnSpc>
              <a:spcBef>
                <a:spcPts val="600"/>
              </a:spcBef>
              <a:spcAft>
                <a:spcPts val="0"/>
              </a:spcAft>
              <a:buClr>
                <a:srgbClr val="000000"/>
              </a:buClr>
              <a:buSzPct val="100000"/>
              <a:buFont typeface="Arial"/>
              <a:buChar char="•"/>
            </a:pPr>
            <a:r>
              <a:rPr lang="en-US" sz="1600" b="0" i="0" u="none" strike="noStrike" cap="none" dirty="0">
                <a:solidFill>
                  <a:srgbClr val="000000"/>
                </a:solidFill>
                <a:latin typeface="Arial"/>
                <a:ea typeface="Arial"/>
                <a:cs typeface="Arial"/>
                <a:sym typeface="Arial"/>
              </a:rPr>
              <a:t>Customize the slides with information specific to </a:t>
            </a:r>
            <a:br>
              <a:rPr lang="en-US" sz="1600" b="0" i="0" u="none" strike="noStrike" cap="none" dirty="0">
                <a:solidFill>
                  <a:srgbClr val="000000"/>
                </a:solidFill>
                <a:latin typeface="Arial"/>
                <a:ea typeface="Arial"/>
                <a:cs typeface="Arial"/>
                <a:sym typeface="Arial"/>
              </a:rPr>
            </a:br>
            <a:r>
              <a:rPr lang="en-US" sz="1600" b="0" i="0" u="none" strike="noStrike" cap="none" dirty="0">
                <a:solidFill>
                  <a:srgbClr val="000000"/>
                </a:solidFill>
                <a:latin typeface="Arial"/>
                <a:ea typeface="Arial"/>
                <a:cs typeface="Arial"/>
                <a:sym typeface="Arial"/>
              </a:rPr>
              <a:t>your organization, where required.</a:t>
            </a:r>
            <a:endParaRPr sz="1600" b="1" i="0" u="none" strike="noStrike" cap="none" dirty="0">
              <a:solidFill>
                <a:srgbClr val="000000"/>
              </a:solidFill>
              <a:latin typeface="Arial"/>
              <a:ea typeface="Arial"/>
              <a:cs typeface="Arial"/>
              <a:sym typeface="Arial"/>
            </a:endParaRPr>
          </a:p>
          <a:p>
            <a:pPr marL="187200" marR="0" lvl="0" indent="-187325" algn="l" rtl="0">
              <a:lnSpc>
                <a:spcPct val="90000"/>
              </a:lnSpc>
              <a:spcBef>
                <a:spcPts val="667"/>
              </a:spcBef>
              <a:spcAft>
                <a:spcPts val="0"/>
              </a:spcAft>
              <a:buClr>
                <a:srgbClr val="000000"/>
              </a:buClr>
              <a:buSzPct val="100000"/>
              <a:buFont typeface="Arial"/>
              <a:buChar char="•"/>
            </a:pPr>
            <a:r>
              <a:rPr lang="en-US" sz="1600" b="0" i="0" u="none" strike="noStrike" cap="none" dirty="0">
                <a:solidFill>
                  <a:srgbClr val="000000"/>
                </a:solidFill>
                <a:latin typeface="Arial"/>
                <a:ea typeface="Arial"/>
                <a:cs typeface="Arial"/>
                <a:sym typeface="Arial"/>
              </a:rPr>
              <a:t>Read the speaker notes for directions on how to </a:t>
            </a:r>
            <a:br>
              <a:rPr lang="en-US" sz="1600" b="0" i="0" u="none" strike="noStrike" cap="none" dirty="0">
                <a:solidFill>
                  <a:srgbClr val="000000"/>
                </a:solidFill>
                <a:latin typeface="Arial"/>
                <a:ea typeface="Arial"/>
                <a:cs typeface="Arial"/>
                <a:sym typeface="Arial"/>
              </a:rPr>
            </a:br>
            <a:r>
              <a:rPr lang="en-US" sz="1600" b="0" i="0" u="none" strike="noStrike" cap="none" dirty="0">
                <a:solidFill>
                  <a:srgbClr val="000000"/>
                </a:solidFill>
                <a:latin typeface="Arial"/>
                <a:ea typeface="Arial"/>
                <a:cs typeface="Arial"/>
                <a:sym typeface="Arial"/>
              </a:rPr>
              <a:t>use and edit/customize each slide.</a:t>
            </a:r>
            <a:endParaRPr sz="1600" b="0" i="0" u="none" strike="noStrike" cap="none" dirty="0">
              <a:solidFill>
                <a:srgbClr val="000000"/>
              </a:solidFill>
              <a:latin typeface="Arial"/>
              <a:ea typeface="Arial"/>
              <a:cs typeface="Arial"/>
              <a:sym typeface="Arial"/>
            </a:endParaRPr>
          </a:p>
          <a:p>
            <a:pPr marL="187200" marR="0" lvl="0" indent="-187325" algn="l" rtl="0">
              <a:lnSpc>
                <a:spcPct val="90000"/>
              </a:lnSpc>
              <a:spcBef>
                <a:spcPts val="667"/>
              </a:spcBef>
              <a:spcAft>
                <a:spcPts val="0"/>
              </a:spcAft>
              <a:buClr>
                <a:srgbClr val="000000"/>
              </a:buClr>
              <a:buSzPct val="100000"/>
              <a:buFont typeface="Arial"/>
              <a:buChar char="•"/>
            </a:pPr>
            <a:r>
              <a:rPr lang="en-US" sz="1600" b="0" i="0" u="none" strike="noStrike" cap="none" dirty="0">
                <a:solidFill>
                  <a:srgbClr val="000000"/>
                </a:solidFill>
                <a:latin typeface="Arial"/>
                <a:ea typeface="Arial"/>
                <a:cs typeface="Arial"/>
                <a:sym typeface="Arial"/>
              </a:rPr>
              <a:t>Remove the instructional red boxes before presenting.</a:t>
            </a:r>
            <a:endParaRPr sz="1600" b="0" i="0" u="none" strike="noStrike" cap="none" dirty="0">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235B91C9-39C5-8670-598E-9BDDD6E8F640}"/>
              </a:ext>
            </a:extLst>
          </p:cNvPr>
          <p:cNvSpPr/>
          <p:nvPr/>
        </p:nvSpPr>
        <p:spPr>
          <a:xfrm>
            <a:off x="4698861" y="1346200"/>
            <a:ext cx="954593" cy="384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C1E95CA1-BAE3-6E3B-5BCC-C32D40693B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44143" y="1271814"/>
            <a:ext cx="685800" cy="533400"/>
          </a:xfrm>
          <a:prstGeom prst="rect">
            <a:avLst/>
          </a:prstGeom>
        </p:spPr>
      </p:pic>
      <p:sp>
        <p:nvSpPr>
          <p:cNvPr id="7" name="Rectangle 6">
            <a:extLst>
              <a:ext uri="{FF2B5EF4-FFF2-40B4-BE49-F238E27FC236}">
                <a16:creationId xmlns:a16="http://schemas.microsoft.com/office/drawing/2014/main" id="{45B150B8-5B23-AB50-AE1E-F085BEDB94BC}"/>
              </a:ext>
            </a:extLst>
          </p:cNvPr>
          <p:cNvSpPr/>
          <p:nvPr/>
        </p:nvSpPr>
        <p:spPr>
          <a:xfrm>
            <a:off x="10668000" y="1346200"/>
            <a:ext cx="765769" cy="384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58448044-D6D0-3662-AAC1-BD70C9CA6E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04425" y="1271814"/>
            <a:ext cx="685800" cy="533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3" name="Title 2">
            <a:extLst>
              <a:ext uri="{FF2B5EF4-FFF2-40B4-BE49-F238E27FC236}">
                <a16:creationId xmlns:a16="http://schemas.microsoft.com/office/drawing/2014/main" id="{CC96E018-62FD-8B15-038C-F341B04881A6}"/>
              </a:ext>
            </a:extLst>
          </p:cNvPr>
          <p:cNvSpPr>
            <a:spLocks noGrp="1"/>
          </p:cNvSpPr>
          <p:nvPr>
            <p:ph type="title"/>
          </p:nvPr>
        </p:nvSpPr>
        <p:spPr/>
        <p:txBody>
          <a:bodyPr/>
          <a:lstStyle/>
          <a:p>
            <a:r>
              <a:rPr lang="en-US" sz="3200" dirty="0"/>
              <a:t>Roadmap</a:t>
            </a:r>
            <a:endParaRPr lang="en-US" dirty="0"/>
          </a:p>
        </p:txBody>
      </p:sp>
      <p:sp>
        <p:nvSpPr>
          <p:cNvPr id="2" name="Rectangle 1">
            <a:extLst>
              <a:ext uri="{FF2B5EF4-FFF2-40B4-BE49-F238E27FC236}">
                <a16:creationId xmlns:a16="http://schemas.microsoft.com/office/drawing/2014/main" id="{14FF1D27-9DA2-B776-8D07-6BB6BEE7C784}"/>
              </a:ext>
            </a:extLst>
          </p:cNvPr>
          <p:cNvSpPr/>
          <p:nvPr/>
        </p:nvSpPr>
        <p:spPr>
          <a:xfrm>
            <a:off x="457200"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marR="0" lvl="0" indent="0" rtl="0">
              <a:lnSpc>
                <a:spcPct val="100000"/>
              </a:lnSpc>
              <a:spcBef>
                <a:spcPts val="0"/>
              </a:spcBef>
              <a:spcAft>
                <a:spcPts val="0"/>
              </a:spcAft>
              <a:buClr>
                <a:schemeClr val="accent1"/>
              </a:buClr>
              <a:buSzPts val="1867"/>
              <a:buFont typeface="Arial"/>
              <a:buNone/>
            </a:pPr>
            <a:r>
              <a:rPr lang="en-US" sz="2000" i="0" u="none" strike="noStrike" cap="none" dirty="0">
                <a:solidFill>
                  <a:srgbClr val="002856"/>
                </a:solidFill>
                <a:latin typeface="Arial"/>
                <a:ea typeface="Arial"/>
                <a:cs typeface="Arial"/>
                <a:sym typeface="Arial"/>
              </a:rPr>
              <a:t>SEC’s </a:t>
            </a:r>
            <a:br>
              <a:rPr lang="en-US" sz="2000" i="0" u="none" strike="noStrike" cap="none" dirty="0">
                <a:solidFill>
                  <a:srgbClr val="002856"/>
                </a:solidFill>
                <a:latin typeface="Arial"/>
                <a:ea typeface="Arial"/>
                <a:cs typeface="Arial"/>
                <a:sym typeface="Arial"/>
              </a:rPr>
            </a:br>
            <a:r>
              <a:rPr lang="en-US" sz="2000" i="0" u="none" strike="noStrike" cap="none" dirty="0">
                <a:solidFill>
                  <a:srgbClr val="002856"/>
                </a:solidFill>
                <a:latin typeface="Arial"/>
                <a:ea typeface="Arial"/>
                <a:cs typeface="Arial"/>
                <a:sym typeface="Arial"/>
              </a:rPr>
              <a:t>cybersecurity </a:t>
            </a:r>
            <a:br>
              <a:rPr lang="en-US" sz="2000" i="0" u="none" strike="noStrike" cap="none" dirty="0">
                <a:solidFill>
                  <a:srgbClr val="002856"/>
                </a:solidFill>
                <a:latin typeface="Arial"/>
                <a:ea typeface="Arial"/>
                <a:cs typeface="Arial"/>
                <a:sym typeface="Arial"/>
              </a:rPr>
            </a:br>
            <a:r>
              <a:rPr lang="en-US" sz="2000" i="0" u="none" strike="noStrike" cap="none" dirty="0">
                <a:solidFill>
                  <a:srgbClr val="002856"/>
                </a:solidFill>
                <a:latin typeface="Arial"/>
                <a:ea typeface="Arial"/>
                <a:cs typeface="Arial"/>
                <a:sym typeface="Arial"/>
              </a:rPr>
              <a:t>disclosure rules</a:t>
            </a:r>
          </a:p>
        </p:txBody>
      </p:sp>
      <p:sp>
        <p:nvSpPr>
          <p:cNvPr id="7" name="Rectangle 6">
            <a:extLst>
              <a:ext uri="{FF2B5EF4-FFF2-40B4-BE49-F238E27FC236}">
                <a16:creationId xmlns:a16="http://schemas.microsoft.com/office/drawing/2014/main" id="{08B2888D-08F3-6F04-6657-6AB2553B641A}"/>
              </a:ext>
            </a:extLst>
          </p:cNvPr>
          <p:cNvSpPr/>
          <p:nvPr/>
        </p:nvSpPr>
        <p:spPr>
          <a:xfrm>
            <a:off x="4313546"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chemeClr val="accent1"/>
              </a:buClr>
              <a:buSzPts val="1867"/>
              <a:buFont typeface="Arial"/>
              <a:buNone/>
            </a:pPr>
            <a:r>
              <a:rPr lang="en-US" sz="2000" i="0" u="none" strike="noStrike" cap="none" dirty="0">
                <a:solidFill>
                  <a:schemeClr val="bg2"/>
                </a:solidFill>
                <a:latin typeface="Arial"/>
                <a:ea typeface="Arial"/>
                <a:cs typeface="Arial"/>
                <a:sym typeface="Arial"/>
              </a:rPr>
              <a:t>Next steps</a:t>
            </a:r>
          </a:p>
        </p:txBody>
      </p:sp>
      <p:sp>
        <p:nvSpPr>
          <p:cNvPr id="8" name="Rectangle 7">
            <a:extLst>
              <a:ext uri="{FF2B5EF4-FFF2-40B4-BE49-F238E27FC236}">
                <a16:creationId xmlns:a16="http://schemas.microsoft.com/office/drawing/2014/main" id="{0E1D6158-985B-332E-7741-143E144A8C59}"/>
              </a:ext>
            </a:extLst>
          </p:cNvPr>
          <p:cNvSpPr/>
          <p:nvPr/>
        </p:nvSpPr>
        <p:spPr>
          <a:xfrm>
            <a:off x="8169891"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rgbClr val="FFFFFF"/>
              </a:buClr>
              <a:buSzPts val="1867"/>
              <a:buFont typeface="Arial"/>
              <a:buNone/>
            </a:pPr>
            <a:r>
              <a:rPr lang="en-US" sz="2000" i="0" u="none" strike="noStrike" cap="none" dirty="0">
                <a:solidFill>
                  <a:schemeClr val="accent1"/>
                </a:solidFill>
                <a:latin typeface="Arial"/>
                <a:ea typeface="Arial"/>
                <a:cs typeface="Arial"/>
                <a:sym typeface="Arial"/>
              </a:rPr>
              <a:t>Discussion </a:t>
            </a:r>
            <a:br>
              <a:rPr lang="en-US" sz="2000" i="0" u="none" strike="noStrike" cap="none" dirty="0">
                <a:solidFill>
                  <a:schemeClr val="accent1"/>
                </a:solidFill>
                <a:latin typeface="Arial"/>
                <a:ea typeface="Arial"/>
                <a:cs typeface="Arial"/>
                <a:sym typeface="Arial"/>
              </a:rPr>
            </a:br>
            <a:r>
              <a:rPr lang="en-US" sz="2000" i="0" u="none" strike="noStrike" cap="none" dirty="0">
                <a:solidFill>
                  <a:schemeClr val="accent1"/>
                </a:solidFill>
                <a:latin typeface="Arial"/>
                <a:ea typeface="Arial"/>
                <a:cs typeface="Arial"/>
                <a:sym typeface="Arial"/>
              </a:rPr>
              <a:t>questions</a:t>
            </a:r>
          </a:p>
        </p:txBody>
      </p:sp>
      <p:sp>
        <p:nvSpPr>
          <p:cNvPr id="11" name="Triangle 10">
            <a:extLst>
              <a:ext uri="{FF2B5EF4-FFF2-40B4-BE49-F238E27FC236}">
                <a16:creationId xmlns:a16="http://schemas.microsoft.com/office/drawing/2014/main" id="{509A6A48-DF3A-80DC-A5FA-9FF638BD2E3E}"/>
              </a:ext>
            </a:extLst>
          </p:cNvPr>
          <p:cNvSpPr/>
          <p:nvPr/>
        </p:nvSpPr>
        <p:spPr>
          <a:xfrm rot="5400000">
            <a:off x="26531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C61C8267-30EF-B8FA-DFF6-1B8ED3E2B7BC}"/>
              </a:ext>
            </a:extLst>
          </p:cNvPr>
          <p:cNvSpPr/>
          <p:nvPr/>
        </p:nvSpPr>
        <p:spPr>
          <a:xfrm rot="5400000">
            <a:off x="25007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iangle 12">
            <a:extLst>
              <a:ext uri="{FF2B5EF4-FFF2-40B4-BE49-F238E27FC236}">
                <a16:creationId xmlns:a16="http://schemas.microsoft.com/office/drawing/2014/main" id="{95C4E709-CDB7-60E0-E35D-B2D41030EB95}"/>
              </a:ext>
            </a:extLst>
          </p:cNvPr>
          <p:cNvSpPr/>
          <p:nvPr/>
        </p:nvSpPr>
        <p:spPr>
          <a:xfrm rot="5400000">
            <a:off x="65393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iangle 13">
            <a:extLst>
              <a:ext uri="{FF2B5EF4-FFF2-40B4-BE49-F238E27FC236}">
                <a16:creationId xmlns:a16="http://schemas.microsoft.com/office/drawing/2014/main" id="{656D339C-C1A6-4CC3-C67D-C67FBE734889}"/>
              </a:ext>
            </a:extLst>
          </p:cNvPr>
          <p:cNvSpPr/>
          <p:nvPr/>
        </p:nvSpPr>
        <p:spPr>
          <a:xfrm rot="5400000">
            <a:off x="63869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26C7236F-B6F3-9435-0D39-5A52295A0F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6038" y="3066829"/>
            <a:ext cx="931299" cy="724343"/>
          </a:xfrm>
          <a:prstGeom prst="rect">
            <a:avLst/>
          </a:prstGeom>
        </p:spPr>
      </p:pic>
      <p:pic>
        <p:nvPicPr>
          <p:cNvPr id="20" name="Graphic 19">
            <a:extLst>
              <a:ext uri="{FF2B5EF4-FFF2-40B4-BE49-F238E27FC236}">
                <a16:creationId xmlns:a16="http://schemas.microsoft.com/office/drawing/2014/main" id="{59129DC2-6693-E786-B59A-6136ABBB06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5164" y="3066829"/>
            <a:ext cx="931299" cy="724343"/>
          </a:xfrm>
          <a:prstGeom prst="rect">
            <a:avLst/>
          </a:prstGeom>
        </p:spPr>
      </p:pic>
      <p:pic>
        <p:nvPicPr>
          <p:cNvPr id="22" name="Graphic 21">
            <a:extLst>
              <a:ext uri="{FF2B5EF4-FFF2-40B4-BE49-F238E27FC236}">
                <a16:creationId xmlns:a16="http://schemas.microsoft.com/office/drawing/2014/main" id="{730F3FD4-72DB-F042-5611-6821B46173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14371" y="3115843"/>
            <a:ext cx="912800" cy="709955"/>
          </a:xfrm>
          <a:prstGeom prst="rect">
            <a:avLst/>
          </a:prstGeom>
        </p:spPr>
      </p:pic>
    </p:spTree>
    <p:extLst>
      <p:ext uri="{BB962C8B-B14F-4D97-AF65-F5344CB8AC3E}">
        <p14:creationId xmlns:p14="http://schemas.microsoft.com/office/powerpoint/2010/main" val="176873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3" name="Title 2">
            <a:extLst>
              <a:ext uri="{FF2B5EF4-FFF2-40B4-BE49-F238E27FC236}">
                <a16:creationId xmlns:a16="http://schemas.microsoft.com/office/drawing/2014/main" id="{CC96E018-62FD-8B15-038C-F341B04881A6}"/>
              </a:ext>
            </a:extLst>
          </p:cNvPr>
          <p:cNvSpPr>
            <a:spLocks noGrp="1"/>
          </p:cNvSpPr>
          <p:nvPr>
            <p:ph type="title"/>
          </p:nvPr>
        </p:nvSpPr>
        <p:spPr/>
        <p:txBody>
          <a:bodyPr/>
          <a:lstStyle/>
          <a:p>
            <a:r>
              <a:rPr lang="en-US" sz="3200" dirty="0"/>
              <a:t>Roadmap</a:t>
            </a:r>
            <a:endParaRPr lang="en-US" dirty="0"/>
          </a:p>
        </p:txBody>
      </p:sp>
      <p:sp>
        <p:nvSpPr>
          <p:cNvPr id="2" name="Rectangle 1">
            <a:extLst>
              <a:ext uri="{FF2B5EF4-FFF2-40B4-BE49-F238E27FC236}">
                <a16:creationId xmlns:a16="http://schemas.microsoft.com/office/drawing/2014/main" id="{14FF1D27-9DA2-B776-8D07-6BB6BEE7C784}"/>
              </a:ext>
            </a:extLst>
          </p:cNvPr>
          <p:cNvSpPr/>
          <p:nvPr/>
        </p:nvSpPr>
        <p:spPr>
          <a:xfrm>
            <a:off x="457200" y="2355850"/>
            <a:ext cx="3561861" cy="2146300"/>
          </a:xfrm>
          <a:prstGeom prst="rect">
            <a:avLst/>
          </a:prstGeom>
          <a:solidFill>
            <a:srgbClr val="002856"/>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marR="0" lvl="0" indent="0" rtl="0">
              <a:lnSpc>
                <a:spcPct val="100000"/>
              </a:lnSpc>
              <a:spcBef>
                <a:spcPts val="0"/>
              </a:spcBef>
              <a:spcAft>
                <a:spcPts val="0"/>
              </a:spcAft>
              <a:buClr>
                <a:schemeClr val="accent1"/>
              </a:buClr>
              <a:buSzPts val="1867"/>
              <a:buFont typeface="Arial"/>
              <a:buNone/>
            </a:pPr>
            <a:r>
              <a:rPr lang="en-US" sz="2000" b="1" i="0" u="none" strike="noStrike" cap="none" dirty="0">
                <a:solidFill>
                  <a:schemeClr val="bg1"/>
                </a:solidFill>
                <a:latin typeface="Arial"/>
                <a:ea typeface="Arial"/>
                <a:cs typeface="Arial"/>
                <a:sym typeface="Arial"/>
              </a:rPr>
              <a:t>SEC’s </a:t>
            </a:r>
            <a:br>
              <a:rPr lang="en-US" sz="2000" b="1" i="0" u="none" strike="noStrike" cap="none" dirty="0">
                <a:solidFill>
                  <a:schemeClr val="bg1"/>
                </a:solidFill>
                <a:latin typeface="Arial"/>
                <a:ea typeface="Arial"/>
                <a:cs typeface="Arial"/>
                <a:sym typeface="Arial"/>
              </a:rPr>
            </a:br>
            <a:r>
              <a:rPr lang="en-US" sz="2000" b="1" i="0" u="none" strike="noStrike" cap="none" dirty="0">
                <a:solidFill>
                  <a:schemeClr val="bg1"/>
                </a:solidFill>
                <a:latin typeface="Arial"/>
                <a:ea typeface="Arial"/>
                <a:cs typeface="Arial"/>
                <a:sym typeface="Arial"/>
              </a:rPr>
              <a:t>cybersecurity </a:t>
            </a:r>
            <a:br>
              <a:rPr lang="en-US" sz="2000" b="1" i="0" u="none" strike="noStrike" cap="none" dirty="0">
                <a:solidFill>
                  <a:schemeClr val="bg1"/>
                </a:solidFill>
                <a:latin typeface="Arial"/>
                <a:ea typeface="Arial"/>
                <a:cs typeface="Arial"/>
                <a:sym typeface="Arial"/>
              </a:rPr>
            </a:br>
            <a:r>
              <a:rPr lang="en-US" sz="2000" b="1" i="0" u="none" strike="noStrike" cap="none" dirty="0">
                <a:solidFill>
                  <a:schemeClr val="bg1"/>
                </a:solidFill>
                <a:latin typeface="Arial"/>
                <a:ea typeface="Arial"/>
                <a:cs typeface="Arial"/>
                <a:sym typeface="Arial"/>
              </a:rPr>
              <a:t>disclosure rules</a:t>
            </a:r>
          </a:p>
        </p:txBody>
      </p:sp>
      <p:sp>
        <p:nvSpPr>
          <p:cNvPr id="7" name="Rectangle 6">
            <a:extLst>
              <a:ext uri="{FF2B5EF4-FFF2-40B4-BE49-F238E27FC236}">
                <a16:creationId xmlns:a16="http://schemas.microsoft.com/office/drawing/2014/main" id="{08B2888D-08F3-6F04-6657-6AB2553B641A}"/>
              </a:ext>
            </a:extLst>
          </p:cNvPr>
          <p:cNvSpPr/>
          <p:nvPr/>
        </p:nvSpPr>
        <p:spPr>
          <a:xfrm>
            <a:off x="4313546"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chemeClr val="accent1"/>
              </a:buClr>
              <a:buSzPts val="1867"/>
              <a:buFont typeface="Arial"/>
              <a:buNone/>
            </a:pPr>
            <a:r>
              <a:rPr lang="en-US" sz="2000" i="0" u="none" strike="noStrike" cap="none" dirty="0">
                <a:solidFill>
                  <a:schemeClr val="bg2"/>
                </a:solidFill>
                <a:latin typeface="Arial"/>
                <a:ea typeface="Arial"/>
                <a:cs typeface="Arial"/>
                <a:sym typeface="Arial"/>
              </a:rPr>
              <a:t>Next steps</a:t>
            </a:r>
          </a:p>
        </p:txBody>
      </p:sp>
      <p:sp>
        <p:nvSpPr>
          <p:cNvPr id="8" name="Rectangle 7">
            <a:extLst>
              <a:ext uri="{FF2B5EF4-FFF2-40B4-BE49-F238E27FC236}">
                <a16:creationId xmlns:a16="http://schemas.microsoft.com/office/drawing/2014/main" id="{0E1D6158-985B-332E-7741-143E144A8C59}"/>
              </a:ext>
            </a:extLst>
          </p:cNvPr>
          <p:cNvSpPr/>
          <p:nvPr/>
        </p:nvSpPr>
        <p:spPr>
          <a:xfrm>
            <a:off x="8169891"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rgbClr val="FFFFFF"/>
              </a:buClr>
              <a:buSzPts val="1867"/>
              <a:buFont typeface="Arial"/>
              <a:buNone/>
            </a:pPr>
            <a:r>
              <a:rPr lang="en-US" sz="2000" i="0" u="none" strike="noStrike" cap="none" dirty="0">
                <a:solidFill>
                  <a:schemeClr val="accent1"/>
                </a:solidFill>
                <a:latin typeface="Arial"/>
                <a:ea typeface="Arial"/>
                <a:cs typeface="Arial"/>
                <a:sym typeface="Arial"/>
              </a:rPr>
              <a:t>Discussion </a:t>
            </a:r>
            <a:br>
              <a:rPr lang="en-US" sz="2000" i="0" u="none" strike="noStrike" cap="none" dirty="0">
                <a:solidFill>
                  <a:schemeClr val="accent1"/>
                </a:solidFill>
                <a:latin typeface="Arial"/>
                <a:ea typeface="Arial"/>
                <a:cs typeface="Arial"/>
                <a:sym typeface="Arial"/>
              </a:rPr>
            </a:br>
            <a:r>
              <a:rPr lang="en-US" sz="2000" i="0" u="none" strike="noStrike" cap="none" dirty="0">
                <a:solidFill>
                  <a:schemeClr val="accent1"/>
                </a:solidFill>
                <a:latin typeface="Arial"/>
                <a:ea typeface="Arial"/>
                <a:cs typeface="Arial"/>
                <a:sym typeface="Arial"/>
              </a:rPr>
              <a:t>questions</a:t>
            </a:r>
          </a:p>
        </p:txBody>
      </p:sp>
      <p:sp>
        <p:nvSpPr>
          <p:cNvPr id="11" name="Triangle 10">
            <a:extLst>
              <a:ext uri="{FF2B5EF4-FFF2-40B4-BE49-F238E27FC236}">
                <a16:creationId xmlns:a16="http://schemas.microsoft.com/office/drawing/2014/main" id="{509A6A48-DF3A-80DC-A5FA-9FF638BD2E3E}"/>
              </a:ext>
            </a:extLst>
          </p:cNvPr>
          <p:cNvSpPr/>
          <p:nvPr/>
        </p:nvSpPr>
        <p:spPr>
          <a:xfrm rot="5400000">
            <a:off x="26531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C61C8267-30EF-B8FA-DFF6-1B8ED3E2B7BC}"/>
              </a:ext>
            </a:extLst>
          </p:cNvPr>
          <p:cNvSpPr/>
          <p:nvPr/>
        </p:nvSpPr>
        <p:spPr>
          <a:xfrm rot="5400000">
            <a:off x="25007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iangle 12">
            <a:extLst>
              <a:ext uri="{FF2B5EF4-FFF2-40B4-BE49-F238E27FC236}">
                <a16:creationId xmlns:a16="http://schemas.microsoft.com/office/drawing/2014/main" id="{95C4E709-CDB7-60E0-E35D-B2D41030EB95}"/>
              </a:ext>
            </a:extLst>
          </p:cNvPr>
          <p:cNvSpPr/>
          <p:nvPr/>
        </p:nvSpPr>
        <p:spPr>
          <a:xfrm rot="5400000">
            <a:off x="65393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iangle 13">
            <a:extLst>
              <a:ext uri="{FF2B5EF4-FFF2-40B4-BE49-F238E27FC236}">
                <a16:creationId xmlns:a16="http://schemas.microsoft.com/office/drawing/2014/main" id="{656D339C-C1A6-4CC3-C67D-C67FBE734889}"/>
              </a:ext>
            </a:extLst>
          </p:cNvPr>
          <p:cNvSpPr/>
          <p:nvPr/>
        </p:nvSpPr>
        <p:spPr>
          <a:xfrm rot="5400000">
            <a:off x="63869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26C7236F-B6F3-9435-0D39-5A52295A0F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6038" y="3066829"/>
            <a:ext cx="931299" cy="724343"/>
          </a:xfrm>
          <a:prstGeom prst="rect">
            <a:avLst/>
          </a:prstGeom>
        </p:spPr>
      </p:pic>
      <p:pic>
        <p:nvPicPr>
          <p:cNvPr id="20" name="Graphic 19">
            <a:extLst>
              <a:ext uri="{FF2B5EF4-FFF2-40B4-BE49-F238E27FC236}">
                <a16:creationId xmlns:a16="http://schemas.microsoft.com/office/drawing/2014/main" id="{59129DC2-6693-E786-B59A-6136ABBB06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5164" y="3066829"/>
            <a:ext cx="931299" cy="724343"/>
          </a:xfrm>
          <a:prstGeom prst="rect">
            <a:avLst/>
          </a:prstGeom>
        </p:spPr>
      </p:pic>
      <p:pic>
        <p:nvPicPr>
          <p:cNvPr id="22" name="Graphic 21">
            <a:extLst>
              <a:ext uri="{FF2B5EF4-FFF2-40B4-BE49-F238E27FC236}">
                <a16:creationId xmlns:a16="http://schemas.microsoft.com/office/drawing/2014/main" id="{730F3FD4-72DB-F042-5611-6821B46173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14371" y="3115843"/>
            <a:ext cx="912800" cy="709955"/>
          </a:xfrm>
          <a:prstGeom prst="rect">
            <a:avLst/>
          </a:prstGeom>
        </p:spPr>
      </p:pic>
    </p:spTree>
    <p:extLst>
      <p:ext uri="{BB962C8B-B14F-4D97-AF65-F5344CB8AC3E}">
        <p14:creationId xmlns:p14="http://schemas.microsoft.com/office/powerpoint/2010/main" val="91097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cxnSp>
        <p:nvCxnSpPr>
          <p:cNvPr id="346" name="Google Shape;346;p4" descr="Time line"/>
          <p:cNvCxnSpPr/>
          <p:nvPr/>
        </p:nvCxnSpPr>
        <p:spPr>
          <a:xfrm rot="10800000">
            <a:off x="690009" y="5381371"/>
            <a:ext cx="10846050" cy="0"/>
          </a:xfrm>
          <a:prstGeom prst="straightConnector1">
            <a:avLst/>
          </a:prstGeom>
          <a:noFill/>
          <a:ln w="15875" cap="flat" cmpd="sng">
            <a:solidFill>
              <a:srgbClr val="3F3F3F"/>
            </a:solidFill>
            <a:prstDash val="solid"/>
            <a:miter lim="800000"/>
            <a:headEnd type="none" w="sm" len="sm"/>
            <a:tailEnd type="none" w="sm" len="sm"/>
          </a:ln>
        </p:spPr>
      </p:cxnSp>
      <p:sp>
        <p:nvSpPr>
          <p:cNvPr id="347" name="Google Shape;347;p4"/>
          <p:cNvSpPr/>
          <p:nvPr/>
        </p:nvSpPr>
        <p:spPr>
          <a:xfrm>
            <a:off x="1309367" y="5297954"/>
            <a:ext cx="186819" cy="186819"/>
          </a:xfrm>
          <a:prstGeom prst="ellipse">
            <a:avLst/>
          </a:prstGeom>
          <a:solidFill>
            <a:srgbClr val="002856"/>
          </a:solidFill>
          <a:ln w="12700" cap="flat" cmpd="sng">
            <a:solidFill>
              <a:srgbClr val="00285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cxnSp>
        <p:nvCxnSpPr>
          <p:cNvPr id="348" name="Google Shape;348;p4" title="q lines"/>
          <p:cNvCxnSpPr/>
          <p:nvPr/>
        </p:nvCxnSpPr>
        <p:spPr>
          <a:xfrm>
            <a:off x="1431598" y="5012427"/>
            <a:ext cx="1410" cy="266589"/>
          </a:xfrm>
          <a:prstGeom prst="straightConnector1">
            <a:avLst/>
          </a:prstGeom>
          <a:noFill/>
          <a:ln w="9525" cap="flat" cmpd="sng">
            <a:solidFill>
              <a:srgbClr val="BFBFBF"/>
            </a:solidFill>
            <a:prstDash val="dash"/>
            <a:miter lim="800000"/>
            <a:headEnd type="none" w="sm" len="sm"/>
            <a:tailEnd type="none" w="sm" len="sm"/>
          </a:ln>
        </p:spPr>
      </p:cxnSp>
      <p:sp>
        <p:nvSpPr>
          <p:cNvPr id="350" name="Google Shape;350;p4"/>
          <p:cNvSpPr txBox="1"/>
          <p:nvPr/>
        </p:nvSpPr>
        <p:spPr>
          <a:xfrm>
            <a:off x="703684" y="2538629"/>
            <a:ext cx="1940134" cy="253915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Corp Fin issues “Disclosure Guidance” provides its views on disclosure obligations relating to cybersecurity risks and cyber incidents. Staff noted that a number of existing disclosure requirements may impose an obligation to disclose risks and incidents (risk factors, MD&amp;A, description of business, legal proceedings, financial statement disclosures, and disclosure controls and procedures)</a:t>
            </a:r>
          </a:p>
          <a:p>
            <a:pPr marL="0" marR="0" lvl="0" indent="0" algn="l" rtl="0">
              <a:lnSpc>
                <a:spcPct val="100000"/>
              </a:lnSpc>
              <a:spcBef>
                <a:spcPts val="0"/>
              </a:spcBef>
              <a:spcAft>
                <a:spcPts val="600"/>
              </a:spcAft>
              <a:buClr>
                <a:srgbClr val="000000"/>
              </a:buClr>
              <a:buSzPts val="1100"/>
              <a:buFont typeface="Arial"/>
              <a:buNone/>
            </a:pPr>
            <a:r>
              <a:rPr lang="en-IN" sz="1000" b="1" i="0" u="none" strike="noStrike" cap="none" dirty="0">
                <a:solidFill>
                  <a:schemeClr val="tx1"/>
                </a:solidFill>
                <a:latin typeface="Arial"/>
                <a:ea typeface="Arial"/>
                <a:cs typeface="Arial"/>
                <a:sym typeface="Arial"/>
              </a:rPr>
              <a:t>13 October 2011</a:t>
            </a:r>
          </a:p>
          <a:p>
            <a:pPr marL="0" marR="0" lvl="0" indent="0" algn="l" rtl="0">
              <a:lnSpc>
                <a:spcPct val="100000"/>
              </a:lnSpc>
              <a:spcBef>
                <a:spcPts val="0"/>
              </a:spcBef>
              <a:spcAft>
                <a:spcPts val="600"/>
              </a:spcAft>
              <a:buClr>
                <a:srgbClr val="000000"/>
              </a:buClr>
              <a:buSzPts val="1100"/>
              <a:buFont typeface="Arial"/>
              <a:buNone/>
            </a:pPr>
            <a:endParaRPr sz="1000" b="0" i="0" u="none" strike="noStrike" cap="none" dirty="0">
              <a:solidFill>
                <a:schemeClr val="tx1"/>
              </a:solidFill>
              <a:latin typeface="Arial"/>
              <a:ea typeface="Arial"/>
              <a:cs typeface="Arial"/>
              <a:sym typeface="Arial"/>
            </a:endParaRPr>
          </a:p>
        </p:txBody>
      </p:sp>
      <p:sp>
        <p:nvSpPr>
          <p:cNvPr id="352" name="Google Shape;352;p4" title="Milestone Graphic"/>
          <p:cNvSpPr/>
          <p:nvPr/>
        </p:nvSpPr>
        <p:spPr>
          <a:xfrm>
            <a:off x="690138" y="4840636"/>
            <a:ext cx="1526293" cy="186820"/>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3" name="Google Shape;353;p4"/>
          <p:cNvSpPr/>
          <p:nvPr/>
        </p:nvSpPr>
        <p:spPr>
          <a:xfrm>
            <a:off x="5541565" y="5286771"/>
            <a:ext cx="182880" cy="182880"/>
          </a:xfrm>
          <a:prstGeom prst="ellipse">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4" name="Google Shape;354;p4"/>
          <p:cNvSpPr/>
          <p:nvPr/>
        </p:nvSpPr>
        <p:spPr>
          <a:xfrm>
            <a:off x="9177588" y="5295917"/>
            <a:ext cx="182880" cy="182880"/>
          </a:xfrm>
          <a:prstGeom prst="ellipse">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5" name="Google Shape;355;p4"/>
          <p:cNvSpPr txBox="1"/>
          <p:nvPr/>
        </p:nvSpPr>
        <p:spPr>
          <a:xfrm>
            <a:off x="1106525" y="5897692"/>
            <a:ext cx="779321" cy="25269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b="0" i="0" u="none" strike="noStrike" cap="none">
                <a:solidFill>
                  <a:srgbClr val="002856"/>
                </a:solidFill>
                <a:latin typeface="Arial Black"/>
                <a:ea typeface="Arial Black"/>
                <a:cs typeface="Arial Black"/>
                <a:sym typeface="Arial Black"/>
              </a:rPr>
              <a:t>2011</a:t>
            </a:r>
            <a:endParaRPr sz="1100" b="0" i="0" u="none" strike="noStrike" cap="none">
              <a:solidFill>
                <a:srgbClr val="002856"/>
              </a:solidFill>
              <a:latin typeface="Arial"/>
              <a:ea typeface="Arial"/>
              <a:cs typeface="Arial"/>
              <a:sym typeface="Arial"/>
            </a:endParaRPr>
          </a:p>
        </p:txBody>
      </p:sp>
      <p:sp>
        <p:nvSpPr>
          <p:cNvPr id="356" name="Google Shape;356;p4" title="Year Bar"/>
          <p:cNvSpPr/>
          <p:nvPr/>
        </p:nvSpPr>
        <p:spPr>
          <a:xfrm>
            <a:off x="595526" y="5597014"/>
            <a:ext cx="2252100" cy="212031"/>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7" name="Google Shape;357;p4" title="Year Bar"/>
          <p:cNvSpPr/>
          <p:nvPr/>
        </p:nvSpPr>
        <p:spPr>
          <a:xfrm>
            <a:off x="2960435" y="5597021"/>
            <a:ext cx="2340000" cy="192374"/>
          </a:xfrm>
          <a:prstGeom prst="roundRect">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8" name="Google Shape;358;p4" title="Year Bar"/>
          <p:cNvSpPr/>
          <p:nvPr/>
        </p:nvSpPr>
        <p:spPr>
          <a:xfrm>
            <a:off x="5413245" y="5601540"/>
            <a:ext cx="2274534" cy="167052"/>
          </a:xfrm>
          <a:prstGeom prst="roundRect">
            <a:avLst>
              <a:gd name="adj"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9" name="Google Shape;359;p4" title="Year Bar"/>
          <p:cNvSpPr/>
          <p:nvPr/>
        </p:nvSpPr>
        <p:spPr>
          <a:xfrm>
            <a:off x="7800589" y="5590939"/>
            <a:ext cx="3795812" cy="198456"/>
          </a:xfrm>
          <a:prstGeom prst="roundRect">
            <a:avLst>
              <a:gd name="adj" fmla="val 50000"/>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60" name="Google Shape;360;p4"/>
          <p:cNvSpPr txBox="1"/>
          <p:nvPr/>
        </p:nvSpPr>
        <p:spPr>
          <a:xfrm>
            <a:off x="6109074" y="5900544"/>
            <a:ext cx="779321" cy="25269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b="0" i="0" u="none" strike="noStrike" cap="none" dirty="0">
                <a:solidFill>
                  <a:srgbClr val="002856"/>
                </a:solidFill>
                <a:latin typeface="Arial Black"/>
                <a:ea typeface="Arial Black"/>
                <a:cs typeface="Arial Black"/>
                <a:sym typeface="Arial Black"/>
              </a:rPr>
              <a:t>2022</a:t>
            </a:r>
            <a:endParaRPr sz="1100" b="0" i="0" u="none" strike="noStrike" cap="none" dirty="0">
              <a:solidFill>
                <a:srgbClr val="002856"/>
              </a:solidFill>
              <a:latin typeface="Arial"/>
              <a:ea typeface="Arial"/>
              <a:cs typeface="Arial"/>
              <a:sym typeface="Arial"/>
            </a:endParaRPr>
          </a:p>
        </p:txBody>
      </p:sp>
      <p:sp>
        <p:nvSpPr>
          <p:cNvPr id="361" name="Google Shape;361;p4"/>
          <p:cNvSpPr txBox="1"/>
          <p:nvPr/>
        </p:nvSpPr>
        <p:spPr>
          <a:xfrm>
            <a:off x="9182556" y="5884264"/>
            <a:ext cx="779321" cy="25269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b="0" i="0" u="none" strike="noStrike" cap="none" dirty="0">
                <a:solidFill>
                  <a:srgbClr val="002856"/>
                </a:solidFill>
                <a:latin typeface="Arial Black"/>
                <a:ea typeface="Arial Black"/>
                <a:cs typeface="Arial Black"/>
                <a:sym typeface="Arial Black"/>
              </a:rPr>
              <a:t>2023</a:t>
            </a:r>
            <a:endParaRPr sz="1100" b="0" i="0" u="none" strike="noStrike" cap="none" dirty="0">
              <a:solidFill>
                <a:srgbClr val="002856"/>
              </a:solidFill>
              <a:latin typeface="Arial"/>
              <a:ea typeface="Arial"/>
              <a:cs typeface="Arial"/>
              <a:sym typeface="Arial"/>
            </a:endParaRPr>
          </a:p>
        </p:txBody>
      </p:sp>
      <p:sp>
        <p:nvSpPr>
          <p:cNvPr id="362" name="Google Shape;362;p4"/>
          <p:cNvSpPr txBox="1">
            <a:spLocks noGrp="1"/>
          </p:cNvSpPr>
          <p:nvPr>
            <p:ph type="title"/>
          </p:nvPr>
        </p:nvSpPr>
        <p:spPr>
          <a:xfrm>
            <a:off x="457200" y="366713"/>
            <a:ext cx="11276013" cy="4431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sz="3000" dirty="0"/>
              <a:t>The SEC’s cybersecurity disclosure rules in context</a:t>
            </a:r>
            <a:endParaRPr sz="3000" dirty="0"/>
          </a:p>
        </p:txBody>
      </p:sp>
      <p:cxnSp>
        <p:nvCxnSpPr>
          <p:cNvPr id="363" name="Google Shape;363;p4" title="q lines"/>
          <p:cNvCxnSpPr/>
          <p:nvPr/>
        </p:nvCxnSpPr>
        <p:spPr>
          <a:xfrm>
            <a:off x="3833436" y="5104351"/>
            <a:ext cx="0" cy="97902"/>
          </a:xfrm>
          <a:prstGeom prst="straightConnector1">
            <a:avLst/>
          </a:prstGeom>
          <a:noFill/>
          <a:ln w="9525" cap="flat" cmpd="sng">
            <a:solidFill>
              <a:srgbClr val="BFBFBF"/>
            </a:solidFill>
            <a:prstDash val="dash"/>
            <a:miter lim="800000"/>
            <a:headEnd type="none" w="sm" len="sm"/>
            <a:tailEnd type="none" w="sm" len="sm"/>
          </a:ln>
        </p:spPr>
      </p:cxnSp>
      <p:sp>
        <p:nvSpPr>
          <p:cNvPr id="364" name="Google Shape;364;p4"/>
          <p:cNvSpPr txBox="1"/>
          <p:nvPr/>
        </p:nvSpPr>
        <p:spPr>
          <a:xfrm>
            <a:off x="7471778" y="5318100"/>
            <a:ext cx="216000" cy="14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FFFFFF"/>
              </a:solidFill>
              <a:latin typeface="Arial"/>
              <a:ea typeface="Arial"/>
              <a:cs typeface="Arial"/>
              <a:sym typeface="Arial"/>
            </a:endParaRPr>
          </a:p>
        </p:txBody>
      </p:sp>
      <p:sp>
        <p:nvSpPr>
          <p:cNvPr id="365" name="Google Shape;365;p4"/>
          <p:cNvSpPr/>
          <p:nvPr/>
        </p:nvSpPr>
        <p:spPr>
          <a:xfrm>
            <a:off x="9788549" y="5300168"/>
            <a:ext cx="175367" cy="174377"/>
          </a:xfrm>
          <a:prstGeom prst="ellipse">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66" name="Google Shape;366;p4"/>
          <p:cNvSpPr txBox="1"/>
          <p:nvPr/>
        </p:nvSpPr>
        <p:spPr>
          <a:xfrm>
            <a:off x="3710538" y="5909568"/>
            <a:ext cx="779400" cy="252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b="0" i="0" u="none" strike="noStrike" cap="none" dirty="0">
                <a:solidFill>
                  <a:srgbClr val="002856"/>
                </a:solidFill>
                <a:latin typeface="Arial Black"/>
                <a:ea typeface="Arial Black"/>
                <a:cs typeface="Arial Black"/>
                <a:sym typeface="Arial Black"/>
              </a:rPr>
              <a:t>2018</a:t>
            </a:r>
            <a:endParaRPr sz="1100" b="0" i="0" u="none" strike="noStrike" cap="none" dirty="0">
              <a:solidFill>
                <a:srgbClr val="002856"/>
              </a:solidFill>
              <a:latin typeface="Arial"/>
              <a:ea typeface="Arial"/>
              <a:cs typeface="Arial"/>
              <a:sym typeface="Arial"/>
            </a:endParaRPr>
          </a:p>
        </p:txBody>
      </p:sp>
      <p:sp>
        <p:nvSpPr>
          <p:cNvPr id="367" name="Google Shape;367;p4"/>
          <p:cNvSpPr/>
          <p:nvPr/>
        </p:nvSpPr>
        <p:spPr>
          <a:xfrm>
            <a:off x="7363348" y="5309109"/>
            <a:ext cx="182880" cy="182880"/>
          </a:xfrm>
          <a:prstGeom prst="ellipse">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68" name="Google Shape;368;p4"/>
          <p:cNvSpPr/>
          <p:nvPr/>
        </p:nvSpPr>
        <p:spPr>
          <a:xfrm>
            <a:off x="3766078" y="5276470"/>
            <a:ext cx="183000" cy="1830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70" name="Google Shape;370;p4"/>
          <p:cNvSpPr txBox="1"/>
          <p:nvPr/>
        </p:nvSpPr>
        <p:spPr>
          <a:xfrm>
            <a:off x="2930800" y="2393451"/>
            <a:ext cx="1910108" cy="246221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The SEC publishes new guidance that consolidated and built upon the SEC’s prior 2011 guidance. The 2018 guidance provides criteria for determining the materiality of a cyber risk or incident, the timing of disclosures, disclosures regarding board oversight, insider trading policy considerations, development </a:t>
            </a:r>
            <a:br>
              <a:rPr lang="en-US" sz="1000" b="0" i="0" u="none" strike="noStrike" cap="none" dirty="0">
                <a:solidFill>
                  <a:schemeClr val="tx1"/>
                </a:solidFill>
                <a:latin typeface="Arial"/>
                <a:ea typeface="Arial"/>
                <a:cs typeface="Arial"/>
                <a:sym typeface="Arial"/>
              </a:rPr>
            </a:br>
            <a:r>
              <a:rPr lang="en-US" sz="1000" b="0" i="0" u="none" strike="noStrike" cap="none" dirty="0">
                <a:solidFill>
                  <a:schemeClr val="tx1"/>
                </a:solidFill>
                <a:latin typeface="Arial"/>
                <a:ea typeface="Arial"/>
                <a:cs typeface="Arial"/>
                <a:sym typeface="Arial"/>
              </a:rPr>
              <a:t>of cyber policies and procedures, cybersecurity assessments, acquisitions, and regulatory and litigation risk.</a:t>
            </a:r>
          </a:p>
          <a:p>
            <a:pPr>
              <a:spcAft>
                <a:spcPts val="600"/>
              </a:spcAft>
              <a:buSzPts val="1100"/>
            </a:pPr>
            <a:r>
              <a:rPr lang="en-US" sz="1000" b="1" i="0" u="none" strike="noStrike" cap="none" dirty="0">
                <a:solidFill>
                  <a:schemeClr val="tx1"/>
                </a:solidFill>
                <a:latin typeface="Arial"/>
                <a:ea typeface="Arial"/>
                <a:cs typeface="Arial"/>
                <a:sym typeface="Arial"/>
              </a:rPr>
              <a:t>21 February 2018</a:t>
            </a:r>
          </a:p>
        </p:txBody>
      </p:sp>
      <p:sp>
        <p:nvSpPr>
          <p:cNvPr id="372" name="Google Shape;372;p4" title="Milestone Graphic"/>
          <p:cNvSpPr/>
          <p:nvPr/>
        </p:nvSpPr>
        <p:spPr>
          <a:xfrm>
            <a:off x="2899691" y="4855664"/>
            <a:ext cx="1732794" cy="176494"/>
          </a:xfrm>
          <a:prstGeom prst="roundRect">
            <a:avLst>
              <a:gd name="adj" fmla="val 50000"/>
            </a:avLst>
          </a:prstGeom>
          <a:solidFill>
            <a:srgbClr val="A7AFA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cxnSp>
        <p:nvCxnSpPr>
          <p:cNvPr id="373" name="Google Shape;373;p4" title="q lines"/>
          <p:cNvCxnSpPr>
            <a:endCxn id="367" idx="0"/>
          </p:cNvCxnSpPr>
          <p:nvPr/>
        </p:nvCxnSpPr>
        <p:spPr>
          <a:xfrm>
            <a:off x="7454788" y="5126109"/>
            <a:ext cx="0" cy="183000"/>
          </a:xfrm>
          <a:prstGeom prst="straightConnector1">
            <a:avLst/>
          </a:prstGeom>
          <a:noFill/>
          <a:ln w="9525" cap="flat" cmpd="sng">
            <a:solidFill>
              <a:srgbClr val="BFBFBF"/>
            </a:solidFill>
            <a:prstDash val="dash"/>
            <a:miter lim="800000"/>
            <a:headEnd type="none" w="sm" len="sm"/>
            <a:tailEnd type="none" w="sm" len="sm"/>
          </a:ln>
        </p:spPr>
      </p:cxnSp>
      <p:cxnSp>
        <p:nvCxnSpPr>
          <p:cNvPr id="374" name="Google Shape;374;p4" title="q lines"/>
          <p:cNvCxnSpPr/>
          <p:nvPr/>
        </p:nvCxnSpPr>
        <p:spPr>
          <a:xfrm>
            <a:off x="5563625" y="3665814"/>
            <a:ext cx="0" cy="1495262"/>
          </a:xfrm>
          <a:prstGeom prst="straightConnector1">
            <a:avLst/>
          </a:prstGeom>
          <a:noFill/>
          <a:ln w="9525" cap="flat" cmpd="sng">
            <a:solidFill>
              <a:srgbClr val="BFBFBF"/>
            </a:solidFill>
            <a:prstDash val="dash"/>
            <a:miter lim="800000"/>
            <a:headEnd type="none" w="sm" len="sm"/>
            <a:tailEnd type="none" w="sm" len="sm"/>
          </a:ln>
        </p:spPr>
      </p:cxnSp>
      <p:sp>
        <p:nvSpPr>
          <p:cNvPr id="376" name="Google Shape;376;p4"/>
          <p:cNvSpPr txBox="1"/>
          <p:nvPr/>
        </p:nvSpPr>
        <p:spPr>
          <a:xfrm>
            <a:off x="5300435" y="1890117"/>
            <a:ext cx="1615108" cy="153888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The SEC proposes new cybersecurity disclosure rules that move from the more informal principles-based 2011 and 2018 interpretative guidance to establish more consistency among disclosures.</a:t>
            </a:r>
          </a:p>
          <a:p>
            <a:pPr>
              <a:spcAft>
                <a:spcPts val="600"/>
              </a:spcAft>
              <a:buSzPts val="1100"/>
            </a:pPr>
            <a:r>
              <a:rPr lang="en-US" sz="1000" b="1" i="0" u="none" strike="noStrike" cap="none" dirty="0">
                <a:solidFill>
                  <a:schemeClr val="tx1"/>
                </a:solidFill>
                <a:latin typeface="Arial"/>
                <a:ea typeface="Arial"/>
                <a:cs typeface="Arial"/>
                <a:sym typeface="Arial"/>
              </a:rPr>
              <a:t>23 March 2022</a:t>
            </a:r>
          </a:p>
        </p:txBody>
      </p:sp>
      <p:sp>
        <p:nvSpPr>
          <p:cNvPr id="378" name="Google Shape;378;p4" title="Milestone Graphic"/>
          <p:cNvSpPr/>
          <p:nvPr/>
        </p:nvSpPr>
        <p:spPr>
          <a:xfrm>
            <a:off x="5300435" y="3422596"/>
            <a:ext cx="1526293" cy="178042"/>
          </a:xfrm>
          <a:prstGeom prst="roundRect">
            <a:avLst>
              <a:gd name="adj" fmla="val 50000"/>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Arial"/>
              <a:ea typeface="Arial"/>
              <a:cs typeface="Arial"/>
              <a:sym typeface="Arial"/>
            </a:endParaRPr>
          </a:p>
        </p:txBody>
      </p:sp>
      <p:cxnSp>
        <p:nvCxnSpPr>
          <p:cNvPr id="379" name="Google Shape;379;p4" title="q lines"/>
          <p:cNvCxnSpPr/>
          <p:nvPr/>
        </p:nvCxnSpPr>
        <p:spPr>
          <a:xfrm>
            <a:off x="9269028" y="5027456"/>
            <a:ext cx="0" cy="233661"/>
          </a:xfrm>
          <a:prstGeom prst="straightConnector1">
            <a:avLst/>
          </a:prstGeom>
          <a:noFill/>
          <a:ln w="9525" cap="flat" cmpd="sng">
            <a:solidFill>
              <a:srgbClr val="BFBFBF"/>
            </a:solidFill>
            <a:prstDash val="dash"/>
            <a:miter lim="800000"/>
            <a:headEnd type="none" w="sm" len="sm"/>
            <a:tailEnd type="none" w="sm" len="sm"/>
          </a:ln>
        </p:spPr>
      </p:cxnSp>
      <p:sp>
        <p:nvSpPr>
          <p:cNvPr id="381" name="Google Shape;381;p4"/>
          <p:cNvSpPr txBox="1"/>
          <p:nvPr/>
        </p:nvSpPr>
        <p:spPr>
          <a:xfrm>
            <a:off x="7951167" y="3293281"/>
            <a:ext cx="1641872" cy="16927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The SEC serves a Wells Notice to certain executives of SolarWinds, including its CFO and CISO, related to potential securities violations allegedly related to a 2020 data breach. This is the first time that the SEC has sent a Wells Notice to a CISO.</a:t>
            </a:r>
          </a:p>
          <a:p>
            <a:pPr>
              <a:spcAft>
                <a:spcPts val="600"/>
              </a:spcAft>
              <a:buSzPts val="1100"/>
            </a:pPr>
            <a:r>
              <a:rPr lang="en-US" sz="1000" b="1" i="0" u="none" strike="noStrike" cap="none" dirty="0">
                <a:solidFill>
                  <a:schemeClr val="tx1"/>
                </a:solidFill>
                <a:latin typeface="Arial"/>
                <a:ea typeface="Arial"/>
                <a:cs typeface="Arial"/>
                <a:sym typeface="Arial"/>
              </a:rPr>
              <a:t>June 2023</a:t>
            </a:r>
          </a:p>
        </p:txBody>
      </p:sp>
      <p:sp>
        <p:nvSpPr>
          <p:cNvPr id="383" name="Google Shape;383;p4" title="Milestone Graphic"/>
          <p:cNvSpPr/>
          <p:nvPr/>
        </p:nvSpPr>
        <p:spPr>
          <a:xfrm>
            <a:off x="7951167" y="4978116"/>
            <a:ext cx="1526293" cy="184011"/>
          </a:xfrm>
          <a:prstGeom prst="roundRect">
            <a:avLst>
              <a:gd name="adj" fmla="val 50000"/>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85" name="Google Shape;385;p4"/>
          <p:cNvSpPr txBox="1"/>
          <p:nvPr/>
        </p:nvSpPr>
        <p:spPr>
          <a:xfrm>
            <a:off x="6007953" y="3740078"/>
            <a:ext cx="1497285" cy="123110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The SEC receives </a:t>
            </a:r>
            <a:br>
              <a:rPr lang="en-US" sz="1000" b="0" i="0" u="none" strike="noStrike" cap="none" dirty="0">
                <a:solidFill>
                  <a:schemeClr val="tx1"/>
                </a:solidFill>
                <a:latin typeface="Arial"/>
                <a:ea typeface="Arial"/>
                <a:cs typeface="Arial"/>
                <a:sym typeface="Arial"/>
              </a:rPr>
            </a:br>
            <a:r>
              <a:rPr lang="en-US" sz="1000" b="0" i="0" u="none" strike="noStrike" cap="none" dirty="0">
                <a:solidFill>
                  <a:schemeClr val="tx1"/>
                </a:solidFill>
                <a:latin typeface="Arial"/>
                <a:ea typeface="Arial"/>
                <a:cs typeface="Arial"/>
                <a:sym typeface="Arial"/>
              </a:rPr>
              <a:t>more than 150 comment letters filed by issuers, investors and other </a:t>
            </a:r>
            <a:br>
              <a:rPr lang="en-US" sz="1000" b="0" i="0" u="none" strike="noStrike" cap="none" dirty="0">
                <a:solidFill>
                  <a:schemeClr val="tx1"/>
                </a:solidFill>
                <a:latin typeface="Arial"/>
                <a:ea typeface="Arial"/>
                <a:cs typeface="Arial"/>
                <a:sym typeface="Arial"/>
              </a:rPr>
            </a:br>
            <a:r>
              <a:rPr lang="en-US" sz="1000" b="0" i="0" u="none" strike="noStrike" cap="none" dirty="0">
                <a:solidFill>
                  <a:schemeClr val="tx1"/>
                </a:solidFill>
                <a:latin typeface="Arial"/>
                <a:ea typeface="Arial"/>
                <a:cs typeface="Arial"/>
                <a:sym typeface="Arial"/>
              </a:rPr>
              <a:t>parties in response to </a:t>
            </a:r>
            <a:br>
              <a:rPr lang="en-US" sz="1000" b="0" i="0" u="none" strike="noStrike" cap="none" dirty="0">
                <a:solidFill>
                  <a:schemeClr val="tx1"/>
                </a:solidFill>
                <a:latin typeface="Arial"/>
                <a:ea typeface="Arial"/>
                <a:cs typeface="Arial"/>
                <a:sym typeface="Arial"/>
              </a:rPr>
            </a:br>
            <a:r>
              <a:rPr lang="en-US" sz="1000" b="0" i="0" u="none" strike="noStrike" cap="none" dirty="0">
                <a:solidFill>
                  <a:schemeClr val="tx1"/>
                </a:solidFill>
                <a:latin typeface="Arial"/>
                <a:ea typeface="Arial"/>
                <a:cs typeface="Arial"/>
                <a:sym typeface="Arial"/>
              </a:rPr>
              <a:t>the proposed rules.</a:t>
            </a:r>
          </a:p>
          <a:p>
            <a:pPr>
              <a:spcAft>
                <a:spcPts val="600"/>
              </a:spcAft>
              <a:buSzPts val="1100"/>
            </a:pPr>
            <a:r>
              <a:rPr lang="en-US" sz="1000" b="1" i="0" u="none" strike="noStrike" cap="none" dirty="0">
                <a:solidFill>
                  <a:schemeClr val="tx1"/>
                </a:solidFill>
                <a:latin typeface="Arial"/>
                <a:ea typeface="Arial"/>
                <a:cs typeface="Arial"/>
                <a:sym typeface="Arial"/>
              </a:rPr>
              <a:t>March 2022 to July 2023</a:t>
            </a:r>
          </a:p>
        </p:txBody>
      </p:sp>
      <p:sp>
        <p:nvSpPr>
          <p:cNvPr id="387" name="Google Shape;387;p4"/>
          <p:cNvSpPr/>
          <p:nvPr/>
        </p:nvSpPr>
        <p:spPr>
          <a:xfrm>
            <a:off x="471024" y="898410"/>
            <a:ext cx="11276100" cy="728909"/>
          </a:xfrm>
          <a:prstGeom prst="rect">
            <a:avLst/>
          </a:prstGeom>
          <a:solidFill>
            <a:srgbClr val="F4F4F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latin typeface="Arial"/>
                <a:ea typeface="Arial"/>
                <a:cs typeface="Arial"/>
                <a:sym typeface="Arial"/>
              </a:rPr>
              <a:t>To provide consistency and transparency about companies’ cyber risk management, strategy, governance and material cyber incidents, the SEC adopts final rules, largely formalizing prior guidance. Cybersecurity remains a focus for the SEC.</a:t>
            </a:r>
            <a:endParaRPr sz="1100" b="0" i="0" u="none" strike="noStrike" cap="none" dirty="0">
              <a:solidFill>
                <a:srgbClr val="000000"/>
              </a:solidFill>
              <a:latin typeface="Arial"/>
              <a:ea typeface="Arial"/>
              <a:cs typeface="Arial"/>
              <a:sym typeface="Arial"/>
            </a:endParaRPr>
          </a:p>
        </p:txBody>
      </p:sp>
      <p:sp>
        <p:nvSpPr>
          <p:cNvPr id="388" name="Google Shape;388;p4"/>
          <p:cNvSpPr/>
          <p:nvPr/>
        </p:nvSpPr>
        <p:spPr>
          <a:xfrm>
            <a:off x="11511474" y="5286771"/>
            <a:ext cx="182880" cy="182880"/>
          </a:xfrm>
          <a:prstGeom prst="ellipse">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90" name="Google Shape;390;p4"/>
          <p:cNvSpPr txBox="1"/>
          <p:nvPr/>
        </p:nvSpPr>
        <p:spPr>
          <a:xfrm>
            <a:off x="9760715" y="1828930"/>
            <a:ext cx="1745608" cy="123110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The SEC adopts final cybersecurity disclosure rules, mandating disclosures about cyber risk management, strategy, governance and material cyber incidents.</a:t>
            </a:r>
          </a:p>
          <a:p>
            <a:pPr>
              <a:spcAft>
                <a:spcPts val="600"/>
              </a:spcAft>
              <a:buSzPts val="1100"/>
            </a:pPr>
            <a:r>
              <a:rPr lang="en-US" sz="1000" b="1" i="0" u="none" strike="noStrike" cap="none" dirty="0">
                <a:solidFill>
                  <a:schemeClr val="tx1"/>
                </a:solidFill>
                <a:latin typeface="Arial"/>
                <a:ea typeface="Arial"/>
                <a:cs typeface="Arial"/>
                <a:sym typeface="Arial"/>
              </a:rPr>
              <a:t>26 July 2023</a:t>
            </a:r>
          </a:p>
        </p:txBody>
      </p:sp>
      <p:sp>
        <p:nvSpPr>
          <p:cNvPr id="392" name="Google Shape;392;p4" title="Milestone Graphic"/>
          <p:cNvSpPr/>
          <p:nvPr/>
        </p:nvSpPr>
        <p:spPr>
          <a:xfrm>
            <a:off x="9762681" y="3048630"/>
            <a:ext cx="1526400" cy="125038"/>
          </a:xfrm>
          <a:prstGeom prst="roundRect">
            <a:avLst>
              <a:gd name="adj" fmla="val 50000"/>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94" name="Google Shape;394;p4"/>
          <p:cNvSpPr txBox="1"/>
          <p:nvPr/>
        </p:nvSpPr>
        <p:spPr>
          <a:xfrm>
            <a:off x="10211480" y="3343204"/>
            <a:ext cx="1355788" cy="176971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The SEC opens a probe into </a:t>
            </a:r>
            <a:r>
              <a:rPr lang="en-US" sz="1000" b="0" i="0" u="none" strike="noStrike" cap="none" dirty="0" err="1">
                <a:solidFill>
                  <a:schemeClr val="tx1"/>
                </a:solidFill>
                <a:latin typeface="Arial"/>
                <a:ea typeface="Arial"/>
                <a:cs typeface="Arial"/>
                <a:sym typeface="Arial"/>
              </a:rPr>
              <a:t>MOVEit’s</a:t>
            </a:r>
            <a:r>
              <a:rPr lang="en-US" sz="1000" b="0" i="0" u="none" strike="noStrike" cap="none" dirty="0">
                <a:solidFill>
                  <a:schemeClr val="tx1"/>
                </a:solidFill>
                <a:latin typeface="Arial"/>
                <a:ea typeface="Arial"/>
                <a:cs typeface="Arial"/>
                <a:sym typeface="Arial"/>
              </a:rPr>
              <a:t> data breach that exposed the personal data of at least 64 million people.</a:t>
            </a:r>
          </a:p>
          <a:p>
            <a:pPr>
              <a:spcAft>
                <a:spcPts val="600"/>
              </a:spcAft>
              <a:buSzPts val="1100"/>
            </a:pPr>
            <a:r>
              <a:rPr lang="en-US" sz="1000" b="0" i="0" u="none" strike="noStrike" cap="none" dirty="0">
                <a:solidFill>
                  <a:schemeClr val="tx1"/>
                </a:solidFill>
                <a:latin typeface="Arial"/>
                <a:ea typeface="Arial"/>
                <a:cs typeface="Arial"/>
                <a:sym typeface="Arial"/>
              </a:rPr>
              <a:t>The SEC charges SolarWinds and its CISO with fraud and internal control failures. </a:t>
            </a:r>
          </a:p>
          <a:p>
            <a:pPr>
              <a:spcAft>
                <a:spcPts val="600"/>
              </a:spcAft>
              <a:buSzPts val="1100"/>
            </a:pPr>
            <a:r>
              <a:rPr lang="en-US" sz="1000" b="1" i="0" u="none" strike="noStrike" cap="none" dirty="0">
                <a:solidFill>
                  <a:schemeClr val="tx1"/>
                </a:solidFill>
                <a:latin typeface="Arial"/>
                <a:ea typeface="Arial"/>
                <a:cs typeface="Arial"/>
                <a:sym typeface="Arial"/>
              </a:rPr>
              <a:t>October 2023</a:t>
            </a:r>
          </a:p>
        </p:txBody>
      </p:sp>
      <p:sp>
        <p:nvSpPr>
          <p:cNvPr id="395" name="Google Shape;395;p4" title="Milestone Graphic"/>
          <p:cNvSpPr/>
          <p:nvPr/>
        </p:nvSpPr>
        <p:spPr>
          <a:xfrm>
            <a:off x="10211480" y="5105310"/>
            <a:ext cx="1467805" cy="114356"/>
          </a:xfrm>
          <a:prstGeom prst="roundRect">
            <a:avLst>
              <a:gd name="adj" fmla="val 50000"/>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Arial"/>
              <a:ea typeface="Arial"/>
              <a:cs typeface="Arial"/>
              <a:sym typeface="Arial"/>
            </a:endParaRPr>
          </a:p>
        </p:txBody>
      </p:sp>
      <p:sp>
        <p:nvSpPr>
          <p:cNvPr id="396" name="Google Shape;396;p4" title="Milestone Graphic"/>
          <p:cNvSpPr/>
          <p:nvPr/>
        </p:nvSpPr>
        <p:spPr>
          <a:xfrm>
            <a:off x="6007953" y="4955511"/>
            <a:ext cx="1526293" cy="178042"/>
          </a:xfrm>
          <a:prstGeom prst="roundRect">
            <a:avLst>
              <a:gd name="adj" fmla="val 50000"/>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97" name="Google Shape;397;p4"/>
          <p:cNvSpPr/>
          <p:nvPr/>
        </p:nvSpPr>
        <p:spPr>
          <a:xfrm>
            <a:off x="7739092" y="5295917"/>
            <a:ext cx="182880" cy="182880"/>
          </a:xfrm>
          <a:prstGeom prst="ellipse">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99" name="Google Shape;399;p4"/>
          <p:cNvSpPr txBox="1"/>
          <p:nvPr/>
        </p:nvSpPr>
        <p:spPr>
          <a:xfrm>
            <a:off x="7579778" y="1907282"/>
            <a:ext cx="1664285" cy="92333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Clr>
                <a:srgbClr val="000000"/>
              </a:buClr>
              <a:buSzPts val="1100"/>
              <a:buFont typeface="Arial"/>
              <a:buNone/>
            </a:pPr>
            <a:r>
              <a:rPr lang="en-US" sz="1000" b="0" i="0" u="none" strike="noStrike" cap="none" dirty="0">
                <a:solidFill>
                  <a:schemeClr val="tx1"/>
                </a:solidFill>
                <a:latin typeface="Arial"/>
                <a:ea typeface="Arial"/>
                <a:cs typeface="Arial"/>
                <a:sym typeface="Arial"/>
              </a:rPr>
              <a:t>Former CISO of Uber sentenced for covering up a data breach involving millions of Uber user records.</a:t>
            </a:r>
          </a:p>
          <a:p>
            <a:pPr>
              <a:spcAft>
                <a:spcPts val="600"/>
              </a:spcAft>
              <a:buSzPts val="1100"/>
            </a:pPr>
            <a:r>
              <a:rPr lang="en-US" sz="1000" b="1" i="0" u="none" strike="noStrike" cap="none" dirty="0">
                <a:solidFill>
                  <a:schemeClr val="tx1"/>
                </a:solidFill>
                <a:latin typeface="Arial"/>
                <a:ea typeface="Arial"/>
                <a:cs typeface="Arial"/>
                <a:sym typeface="Arial"/>
              </a:rPr>
              <a:t>May 2023</a:t>
            </a:r>
          </a:p>
        </p:txBody>
      </p:sp>
      <p:sp>
        <p:nvSpPr>
          <p:cNvPr id="401" name="Google Shape;401;p4" title="Milestone Graphic"/>
          <p:cNvSpPr/>
          <p:nvPr/>
        </p:nvSpPr>
        <p:spPr>
          <a:xfrm>
            <a:off x="7579778" y="2838880"/>
            <a:ext cx="1470437" cy="157485"/>
          </a:xfrm>
          <a:prstGeom prst="roundRect">
            <a:avLst>
              <a:gd name="adj" fmla="val 50000"/>
            </a:avLst>
          </a:prstGeom>
          <a:solidFill>
            <a:schemeClr val="tx2">
              <a:lumMod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cxnSp>
        <p:nvCxnSpPr>
          <p:cNvPr id="402" name="Google Shape;402;p4" title="q lines"/>
          <p:cNvCxnSpPr/>
          <p:nvPr/>
        </p:nvCxnSpPr>
        <p:spPr>
          <a:xfrm flipH="1">
            <a:off x="7805947" y="3042637"/>
            <a:ext cx="29008" cy="2271839"/>
          </a:xfrm>
          <a:prstGeom prst="straightConnector1">
            <a:avLst/>
          </a:prstGeom>
          <a:noFill/>
          <a:ln w="9525" cap="flat" cmpd="sng">
            <a:solidFill>
              <a:srgbClr val="BFBFBF"/>
            </a:solidFill>
            <a:prstDash val="dash"/>
            <a:miter lim="800000"/>
            <a:headEnd type="none" w="sm" len="sm"/>
            <a:tailEnd type="none" w="sm" len="sm"/>
          </a:ln>
        </p:spPr>
      </p:cxnSp>
      <p:cxnSp>
        <p:nvCxnSpPr>
          <p:cNvPr id="403" name="Google Shape;403;p4" title="q lines"/>
          <p:cNvCxnSpPr>
            <a:endCxn id="388" idx="0"/>
          </p:cNvCxnSpPr>
          <p:nvPr/>
        </p:nvCxnSpPr>
        <p:spPr>
          <a:xfrm>
            <a:off x="11596314" y="5202171"/>
            <a:ext cx="6600" cy="84600"/>
          </a:xfrm>
          <a:prstGeom prst="straightConnector1">
            <a:avLst/>
          </a:prstGeom>
          <a:noFill/>
          <a:ln w="9525" cap="flat" cmpd="sng">
            <a:solidFill>
              <a:srgbClr val="BFBFBF"/>
            </a:solidFill>
            <a:prstDash val="dash"/>
            <a:miter lim="800000"/>
            <a:headEnd type="none" w="sm" len="sm"/>
            <a:tailEnd type="none" w="sm" len="sm"/>
          </a:ln>
        </p:spPr>
      </p:cxnSp>
      <p:cxnSp>
        <p:nvCxnSpPr>
          <p:cNvPr id="404" name="Google Shape;404;p4" title="q lines"/>
          <p:cNvCxnSpPr>
            <a:endCxn id="365" idx="0"/>
          </p:cNvCxnSpPr>
          <p:nvPr/>
        </p:nvCxnSpPr>
        <p:spPr>
          <a:xfrm>
            <a:off x="9849833" y="3197168"/>
            <a:ext cx="26400" cy="2103000"/>
          </a:xfrm>
          <a:prstGeom prst="straightConnector1">
            <a:avLst/>
          </a:prstGeom>
          <a:noFill/>
          <a:ln w="9525" cap="flat" cmpd="sng">
            <a:solidFill>
              <a:srgbClr val="BFBFBF"/>
            </a:solidFill>
            <a:prstDash val="dash"/>
            <a:miter lim="800000"/>
            <a:headEnd type="none" w="sm" len="sm"/>
            <a:tailEnd type="none" w="sm" len="sm"/>
          </a:ln>
        </p:spPr>
      </p:cxnSp>
    </p:spTree>
    <p:extLst>
      <p:ext uri="{BB962C8B-B14F-4D97-AF65-F5344CB8AC3E}">
        <p14:creationId xmlns:p14="http://schemas.microsoft.com/office/powerpoint/2010/main" val="661846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Overview — SEC’s cybersecurity disclosure rules</a:t>
            </a:r>
            <a:endParaRPr dirty="0"/>
          </a:p>
        </p:txBody>
      </p:sp>
      <p:sp>
        <p:nvSpPr>
          <p:cNvPr id="414" name="Google Shape;414;p5"/>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Cybersecurity Risk Management, Strategy, Governance and Incident Disclosure, Release No. 33-11216 (26 July 2023) </a:t>
            </a:r>
            <a:endParaRPr sz="800" b="0" i="0" u="none" strike="noStrike" cap="none" dirty="0">
              <a:solidFill>
                <a:schemeClr val="dk1"/>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2DBE491F-C30E-61FA-4015-2643D52E03E6}"/>
              </a:ext>
            </a:extLst>
          </p:cNvPr>
          <p:cNvGraphicFramePr>
            <a:graphicFrameLocks noGrp="1"/>
          </p:cNvGraphicFramePr>
          <p:nvPr>
            <p:extLst>
              <p:ext uri="{D42A27DB-BD31-4B8C-83A1-F6EECF244321}">
                <p14:modId xmlns:p14="http://schemas.microsoft.com/office/powerpoint/2010/main" val="4145605868"/>
              </p:ext>
            </p:extLst>
          </p:nvPr>
        </p:nvGraphicFramePr>
        <p:xfrm>
          <a:off x="457200" y="1149668"/>
          <a:ext cx="11274552" cy="3839223"/>
        </p:xfrm>
        <a:graphic>
          <a:graphicData uri="http://schemas.openxmlformats.org/drawingml/2006/table">
            <a:tbl>
              <a:tblPr firstRow="1" bandRow="1">
                <a:tableStyleId>{1974E563-0BDA-4C6E-8CB6-A9333CB845D7}</a:tableStyleId>
              </a:tblPr>
              <a:tblGrid>
                <a:gridCol w="1720735">
                  <a:extLst>
                    <a:ext uri="{9D8B030D-6E8A-4147-A177-3AD203B41FA5}">
                      <a16:colId xmlns:a16="http://schemas.microsoft.com/office/drawing/2014/main" val="1163271580"/>
                    </a:ext>
                  </a:extLst>
                </a:gridCol>
                <a:gridCol w="6783185">
                  <a:extLst>
                    <a:ext uri="{9D8B030D-6E8A-4147-A177-3AD203B41FA5}">
                      <a16:colId xmlns:a16="http://schemas.microsoft.com/office/drawing/2014/main" val="2392429841"/>
                    </a:ext>
                  </a:extLst>
                </a:gridCol>
                <a:gridCol w="2770632">
                  <a:extLst>
                    <a:ext uri="{9D8B030D-6E8A-4147-A177-3AD203B41FA5}">
                      <a16:colId xmlns:a16="http://schemas.microsoft.com/office/drawing/2014/main" val="3970699012"/>
                    </a:ext>
                  </a:extLst>
                </a:gridCol>
              </a:tblGrid>
              <a:tr h="712383">
                <a:tc>
                  <a:txBody>
                    <a:bodyPr/>
                    <a:lstStyle/>
                    <a:p>
                      <a:r>
                        <a:rPr lang="en-US" sz="1600" u="none" strike="noStrike" cap="none" dirty="0"/>
                        <a:t>Topic</a:t>
                      </a:r>
                      <a:endParaRPr lang="en-US" sz="1600" dirty="0"/>
                    </a:p>
                  </a:txBody>
                  <a:tcPr marL="144000" anchor="ctr">
                    <a:lnL w="9525" cap="flat" cmpd="sng">
                      <a:noFill/>
                      <a:prstDash val="solid"/>
                      <a:round/>
                      <a:headEnd type="none" w="sm" len="sm"/>
                      <a:tailEnd type="none" w="sm" len="sm"/>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Disclosure requirements</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Effective date</a:t>
                      </a:r>
                    </a:p>
                  </a:txBody>
                  <a:tcPr marL="144000" anchor="ctr">
                    <a:lnL w="19050" cap="flat" cmpd="sng" algn="ctr">
                      <a:solidFill>
                        <a:schemeClr val="bg1">
                          <a:lumMod val="85000"/>
                        </a:schemeClr>
                      </a:solidFill>
                      <a:prstDash val="solid"/>
                      <a:round/>
                      <a:headEnd type="none" w="med" len="med"/>
                      <a:tailEnd type="none" w="med" len="med"/>
                    </a:lnL>
                    <a:lnR w="9525" cap="flat" cmpd="sng">
                      <a:noFill/>
                      <a:prstDash val="solid"/>
                      <a:round/>
                      <a:headEnd type="none" w="sm" len="sm"/>
                      <a:tailEnd type="none" w="sm" len="sm"/>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0" marR="0" lvl="0" indent="0" algn="l" rtl="0">
                        <a:spcBef>
                          <a:spcPts val="0"/>
                        </a:spcBef>
                        <a:spcAft>
                          <a:spcPts val="0"/>
                        </a:spcAft>
                        <a:buNone/>
                      </a:pPr>
                      <a:r>
                        <a:rPr lang="en-US" sz="1600" dirty="0"/>
                        <a:t>Cyber </a:t>
                      </a:r>
                      <a:br>
                        <a:rPr lang="en-US" sz="1600" dirty="0"/>
                      </a:br>
                      <a:r>
                        <a:rPr lang="en-US" sz="1600" dirty="0"/>
                        <a:t>governance</a:t>
                      </a:r>
                    </a:p>
                  </a:txBody>
                  <a:tcPr marL="144000" marT="108000" marB="108000">
                    <a:lnL w="9525" cap="flat" cmpd="sng">
                      <a:noFill/>
                      <a:prstDash val="solid"/>
                      <a:round/>
                      <a:headEnd type="none" w="sm" len="sm"/>
                      <a:tailEnd type="none" w="sm" len="sm"/>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In annual reports, describe the company’s governance of cybersecurity risks as it relates to:</a:t>
                      </a:r>
                    </a:p>
                    <a:p>
                      <a:pPr marL="177750" marR="0" lvl="0" indent="-177750" algn="l" rtl="0">
                        <a:spcBef>
                          <a:spcPts val="0"/>
                        </a:spcBef>
                        <a:spcAft>
                          <a:spcPts val="600"/>
                        </a:spcAft>
                        <a:buFont typeface="Arial" panose="020B0604020202020204" pitchFamily="34" charset="0"/>
                        <a:buChar char="•"/>
                      </a:pPr>
                      <a:r>
                        <a:rPr lang="en-US" sz="1600" b="0" i="0" u="none" strike="noStrike" dirty="0">
                          <a:solidFill>
                            <a:schemeClr val="dk1"/>
                          </a:solidFill>
                          <a:latin typeface="Arial"/>
                          <a:ea typeface="Arial"/>
                          <a:cs typeface="Arial"/>
                          <a:sym typeface="Arial"/>
                        </a:rPr>
                        <a:t>The board’s oversight of cybersecurity risk, including identification of any board committee or subcommittee responsible for oversight and the process by which they are informed about cyber risks</a:t>
                      </a:r>
                    </a:p>
                    <a:p>
                      <a:pPr marL="177750" marR="0" lvl="0" indent="-177750" algn="l" rtl="0">
                        <a:spcBef>
                          <a:spcPts val="0"/>
                        </a:spcBef>
                        <a:spcAft>
                          <a:spcPts val="600"/>
                        </a:spcAft>
                        <a:buFont typeface="Arial" panose="020B0604020202020204" pitchFamily="34" charset="0"/>
                        <a:buChar char="•"/>
                      </a:pPr>
                      <a:r>
                        <a:rPr lang="en-US" sz="1600" b="0" i="0" u="none" strike="noStrike" dirty="0">
                          <a:solidFill>
                            <a:schemeClr val="dk1"/>
                          </a:solidFill>
                          <a:latin typeface="Arial"/>
                          <a:ea typeface="Arial"/>
                          <a:cs typeface="Arial"/>
                          <a:sym typeface="Arial"/>
                        </a:rPr>
                        <a:t>Management’s role and expertise in assessing and managing material cybersecurity risk and implementing cybersecurity policies, procedures and strategies</a:t>
                      </a:r>
                    </a:p>
                    <a:p>
                      <a:pPr marL="177750" marR="0" lvl="0" indent="-177750" algn="l" rtl="0">
                        <a:spcBef>
                          <a:spcPts val="0"/>
                        </a:spcBef>
                        <a:spcAft>
                          <a:spcPts val="600"/>
                        </a:spcAft>
                        <a:buFont typeface="Arial" panose="020B0604020202020204" pitchFamily="34" charset="0"/>
                        <a:buChar char="•"/>
                      </a:pPr>
                      <a:r>
                        <a:rPr lang="en-US" sz="1600" b="0" i="0" u="none" strike="noStrike" dirty="0">
                          <a:solidFill>
                            <a:schemeClr val="dk1"/>
                          </a:solidFill>
                          <a:latin typeface="Arial"/>
                          <a:ea typeface="Arial"/>
                          <a:cs typeface="Arial"/>
                          <a:sym typeface="Arial"/>
                        </a:rPr>
                        <a:t>Specific disclosure of any management positions or committees responsible for assessing and managing cyber risks, including discussion of their relevant expertise</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Beginning with Form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10-Ks/20-Fs for fiscal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years ending on or after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15 December 2023</a:t>
                      </a:r>
                    </a:p>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Inline XBRL tagging required for Form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10-Ks/20-Fs for fiscal years ending on or after 15 December 2024</a:t>
                      </a:r>
                    </a:p>
                  </a:txBody>
                  <a:tcPr marL="144000" marT="108000" marB="108000">
                    <a:lnL w="19050" cap="flat" cmpd="sng" algn="ctr">
                      <a:solidFill>
                        <a:schemeClr val="bg1">
                          <a:lumMod val="85000"/>
                        </a:schemeClr>
                      </a:solidFill>
                      <a:prstDash val="solid"/>
                      <a:round/>
                      <a:headEnd type="none" w="med" len="med"/>
                      <a:tailEnd type="none" w="med" len="med"/>
                    </a:lnL>
                    <a:lnR w="9525" cap="flat" cmpd="sng">
                      <a:noFill/>
                      <a:prstDash val="solid"/>
                      <a:round/>
                      <a:headEnd type="none" w="sm" len="sm"/>
                      <a:tailEnd type="none" w="sm" len="sm"/>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pic>
        <p:nvPicPr>
          <p:cNvPr id="4" name="Graphic 3">
            <a:extLst>
              <a:ext uri="{FF2B5EF4-FFF2-40B4-BE49-F238E27FC236}">
                <a16:creationId xmlns:a16="http://schemas.microsoft.com/office/drawing/2014/main" id="{0251BB26-E77A-76EC-4A4A-D8C9C3A1A4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05464" y="1293832"/>
            <a:ext cx="566777" cy="440826"/>
          </a:xfrm>
          <a:prstGeom prst="rect">
            <a:avLst/>
          </a:prstGeom>
        </p:spPr>
      </p:pic>
      <p:pic>
        <p:nvPicPr>
          <p:cNvPr id="6" name="Graphic 5">
            <a:extLst>
              <a:ext uri="{FF2B5EF4-FFF2-40B4-BE49-F238E27FC236}">
                <a16:creationId xmlns:a16="http://schemas.microsoft.com/office/drawing/2014/main" id="{30EA0A86-9E95-369D-3D87-4EAE676CA8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6326" y="1293832"/>
            <a:ext cx="566777" cy="440826"/>
          </a:xfrm>
          <a:prstGeom prst="rect">
            <a:avLst/>
          </a:prstGeom>
        </p:spPr>
      </p:pic>
      <p:pic>
        <p:nvPicPr>
          <p:cNvPr id="8" name="Graphic 7">
            <a:extLst>
              <a:ext uri="{FF2B5EF4-FFF2-40B4-BE49-F238E27FC236}">
                <a16:creationId xmlns:a16="http://schemas.microsoft.com/office/drawing/2014/main" id="{EE573031-CDEE-A168-3963-D4B3FD225D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56297" y="1293832"/>
            <a:ext cx="566777" cy="440826"/>
          </a:xfrm>
          <a:prstGeom prst="rect">
            <a:avLst/>
          </a:prstGeom>
        </p:spPr>
      </p:pic>
    </p:spTree>
    <p:extLst>
      <p:ext uri="{BB962C8B-B14F-4D97-AF65-F5344CB8AC3E}">
        <p14:creationId xmlns:p14="http://schemas.microsoft.com/office/powerpoint/2010/main" val="37734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Overview — SEC’s cybersecurity disclosure rules</a:t>
            </a:r>
            <a:endParaRPr dirty="0"/>
          </a:p>
        </p:txBody>
      </p:sp>
      <p:sp>
        <p:nvSpPr>
          <p:cNvPr id="414" name="Google Shape;414;p5"/>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Cybersecurity Risk Management, Strategy, Governance and Incident Disclosure, Release No. 33-11216 (26 July 2023) </a:t>
            </a:r>
            <a:endParaRPr sz="800" b="0" i="0" u="none" strike="noStrike" cap="none" dirty="0">
              <a:solidFill>
                <a:schemeClr val="dk1"/>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2DBE491F-C30E-61FA-4015-2643D52E03E6}"/>
              </a:ext>
            </a:extLst>
          </p:cNvPr>
          <p:cNvGraphicFramePr>
            <a:graphicFrameLocks noGrp="1"/>
          </p:cNvGraphicFramePr>
          <p:nvPr>
            <p:extLst>
              <p:ext uri="{D42A27DB-BD31-4B8C-83A1-F6EECF244321}">
                <p14:modId xmlns:p14="http://schemas.microsoft.com/office/powerpoint/2010/main" val="112947980"/>
              </p:ext>
            </p:extLst>
          </p:nvPr>
        </p:nvGraphicFramePr>
        <p:xfrm>
          <a:off x="457200" y="1149668"/>
          <a:ext cx="11274552" cy="3519183"/>
        </p:xfrm>
        <a:graphic>
          <a:graphicData uri="http://schemas.openxmlformats.org/drawingml/2006/table">
            <a:tbl>
              <a:tblPr firstRow="1" bandRow="1">
                <a:tableStyleId>{1974E563-0BDA-4C6E-8CB6-A9333CB845D7}</a:tableStyleId>
              </a:tblPr>
              <a:tblGrid>
                <a:gridCol w="1720735">
                  <a:extLst>
                    <a:ext uri="{9D8B030D-6E8A-4147-A177-3AD203B41FA5}">
                      <a16:colId xmlns:a16="http://schemas.microsoft.com/office/drawing/2014/main" val="1163271580"/>
                    </a:ext>
                  </a:extLst>
                </a:gridCol>
                <a:gridCol w="6783185">
                  <a:extLst>
                    <a:ext uri="{9D8B030D-6E8A-4147-A177-3AD203B41FA5}">
                      <a16:colId xmlns:a16="http://schemas.microsoft.com/office/drawing/2014/main" val="2392429841"/>
                    </a:ext>
                  </a:extLst>
                </a:gridCol>
                <a:gridCol w="2770632">
                  <a:extLst>
                    <a:ext uri="{9D8B030D-6E8A-4147-A177-3AD203B41FA5}">
                      <a16:colId xmlns:a16="http://schemas.microsoft.com/office/drawing/2014/main" val="3970699012"/>
                    </a:ext>
                  </a:extLst>
                </a:gridCol>
              </a:tblGrid>
              <a:tr h="712383">
                <a:tc>
                  <a:txBody>
                    <a:bodyPr/>
                    <a:lstStyle/>
                    <a:p>
                      <a:r>
                        <a:rPr lang="en-US" sz="1600" u="none" strike="noStrike" cap="none" dirty="0"/>
                        <a:t>Topic</a:t>
                      </a:r>
                      <a:endParaRPr lang="en-US" sz="1600" dirty="0"/>
                    </a:p>
                  </a:txBody>
                  <a:tcPr marL="144000" anchor="ctr">
                    <a:lnL w="9525" cap="flat" cmpd="sng">
                      <a:noFill/>
                      <a:prstDash val="solid"/>
                      <a:round/>
                      <a:headEnd type="none" w="sm" len="sm"/>
                      <a:tailEnd type="none" w="sm" len="sm"/>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Disclosure requirements</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Effective date</a:t>
                      </a:r>
                    </a:p>
                  </a:txBody>
                  <a:tcPr marL="144000" anchor="ctr">
                    <a:lnL w="19050" cap="flat" cmpd="sng" algn="ctr">
                      <a:solidFill>
                        <a:schemeClr val="bg1">
                          <a:lumMod val="85000"/>
                        </a:schemeClr>
                      </a:solidFill>
                      <a:prstDash val="solid"/>
                      <a:round/>
                      <a:headEnd type="none" w="med" len="med"/>
                      <a:tailEnd type="none" w="med" len="med"/>
                    </a:lnL>
                    <a:lnR w="9525" cap="flat" cmpd="sng">
                      <a:noFill/>
                      <a:prstDash val="solid"/>
                      <a:round/>
                      <a:headEnd type="none" w="sm" len="sm"/>
                      <a:tailEnd type="none" w="sm" len="sm"/>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lang="en-US" sz="1600" dirty="0"/>
                        <a:t>Cyber incident reporting</a:t>
                      </a:r>
                    </a:p>
                  </a:txBody>
                  <a:tcPr marL="144000" marT="108000" marB="108000">
                    <a:lnL w="9525" cap="flat" cmpd="sng">
                      <a:noFill/>
                      <a:prstDash val="solid"/>
                      <a:round/>
                      <a:headEnd type="none" w="sm" len="sm"/>
                      <a:tailEnd type="none" w="sm" len="sm"/>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Report “material” cybersecurity incidents on Form 8-K/6-K within four business days of materiality determination.</a:t>
                      </a:r>
                    </a:p>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Describe the nature, scope and timing of the incident and the material impact or reasonably likely material impact on the registrant. To the extent required information is not determined or is unavailable at the time of the filing, Form 8-K/6-K should include disclosure of this fact, and Form 8-K/6-K should be later amended when the information is determined or becomes available.</a:t>
                      </a:r>
                    </a:p>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Materiality determination should be based on federal securities law materiality, including consideration of quantitative and qualitative factors.</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18 December 2023 for all public companies (other than smaller reporting companies)</a:t>
                      </a:r>
                    </a:p>
                    <a:p>
                      <a:pPr marL="0" marR="0" lvl="0" indent="0" algn="l" rtl="0">
                        <a:spcBef>
                          <a:spcPts val="0"/>
                        </a:spcBef>
                        <a:spcAft>
                          <a:spcPts val="600"/>
                        </a:spcAft>
                        <a:buNone/>
                      </a:pPr>
                      <a:r>
                        <a:rPr lang="en-US" sz="1600" b="0" dirty="0"/>
                        <a:t>15 </a:t>
                      </a:r>
                      <a:r>
                        <a:rPr lang="en-US" sz="1600" b="0" i="0" u="none" strike="noStrike" dirty="0">
                          <a:solidFill>
                            <a:schemeClr val="dk1"/>
                          </a:solidFill>
                          <a:latin typeface="Arial"/>
                          <a:ea typeface="Arial"/>
                          <a:cs typeface="Arial"/>
                          <a:sym typeface="Arial"/>
                        </a:rPr>
                        <a:t>June 2024 for smaller reporting companies</a:t>
                      </a:r>
                    </a:p>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All companies must comply with Inline XBRL tagging on 18 December 2024</a:t>
                      </a:r>
                      <a:endParaRPr lang="en-US" sz="1600" b="0" dirty="0"/>
                    </a:p>
                  </a:txBody>
                  <a:tcPr marL="144000" marT="108000" marB="108000">
                    <a:lnL w="19050" cap="flat" cmpd="sng" algn="ctr">
                      <a:solidFill>
                        <a:schemeClr val="bg1">
                          <a:lumMod val="85000"/>
                        </a:schemeClr>
                      </a:solidFill>
                      <a:prstDash val="solid"/>
                      <a:round/>
                      <a:headEnd type="none" w="med" len="med"/>
                      <a:tailEnd type="none" w="med" len="med"/>
                    </a:lnL>
                    <a:lnR w="9525" cap="flat" cmpd="sng">
                      <a:noFill/>
                      <a:prstDash val="solid"/>
                      <a:round/>
                      <a:headEnd type="none" w="sm" len="sm"/>
                      <a:tailEnd type="none" w="sm" len="sm"/>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pic>
        <p:nvPicPr>
          <p:cNvPr id="4" name="Graphic 3">
            <a:extLst>
              <a:ext uri="{FF2B5EF4-FFF2-40B4-BE49-F238E27FC236}">
                <a16:creationId xmlns:a16="http://schemas.microsoft.com/office/drawing/2014/main" id="{0251BB26-E77A-76EC-4A4A-D8C9C3A1A4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05464" y="1293832"/>
            <a:ext cx="566777" cy="440826"/>
          </a:xfrm>
          <a:prstGeom prst="rect">
            <a:avLst/>
          </a:prstGeom>
        </p:spPr>
      </p:pic>
      <p:pic>
        <p:nvPicPr>
          <p:cNvPr id="6" name="Graphic 5">
            <a:extLst>
              <a:ext uri="{FF2B5EF4-FFF2-40B4-BE49-F238E27FC236}">
                <a16:creationId xmlns:a16="http://schemas.microsoft.com/office/drawing/2014/main" id="{30EA0A86-9E95-369D-3D87-4EAE676CA8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6326" y="1293832"/>
            <a:ext cx="566777" cy="440826"/>
          </a:xfrm>
          <a:prstGeom prst="rect">
            <a:avLst/>
          </a:prstGeom>
        </p:spPr>
      </p:pic>
      <p:pic>
        <p:nvPicPr>
          <p:cNvPr id="8" name="Graphic 7">
            <a:extLst>
              <a:ext uri="{FF2B5EF4-FFF2-40B4-BE49-F238E27FC236}">
                <a16:creationId xmlns:a16="http://schemas.microsoft.com/office/drawing/2014/main" id="{EE573031-CDEE-A168-3963-D4B3FD225D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56297" y="1293832"/>
            <a:ext cx="566777" cy="440826"/>
          </a:xfrm>
          <a:prstGeom prst="rect">
            <a:avLst/>
          </a:prstGeom>
        </p:spPr>
      </p:pic>
    </p:spTree>
    <p:extLst>
      <p:ext uri="{BB962C8B-B14F-4D97-AF65-F5344CB8AC3E}">
        <p14:creationId xmlns:p14="http://schemas.microsoft.com/office/powerpoint/2010/main" val="398648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Overview — SEC’s cybersecurity disclosure rules</a:t>
            </a:r>
            <a:endParaRPr dirty="0"/>
          </a:p>
        </p:txBody>
      </p:sp>
      <p:sp>
        <p:nvSpPr>
          <p:cNvPr id="414" name="Google Shape;414;p5"/>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Cybersecurity Risk Management, Strategy, Governance and Incident Disclosure, Release No. 33-11216 (26 July 2023) </a:t>
            </a:r>
            <a:endParaRPr sz="800" b="0" i="0" u="none" strike="noStrike" cap="none" dirty="0">
              <a:solidFill>
                <a:schemeClr val="dk1"/>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2DBE491F-C30E-61FA-4015-2643D52E03E6}"/>
              </a:ext>
            </a:extLst>
          </p:cNvPr>
          <p:cNvGraphicFramePr>
            <a:graphicFrameLocks noGrp="1"/>
          </p:cNvGraphicFramePr>
          <p:nvPr>
            <p:extLst>
              <p:ext uri="{D42A27DB-BD31-4B8C-83A1-F6EECF244321}">
                <p14:modId xmlns:p14="http://schemas.microsoft.com/office/powerpoint/2010/main" val="2361165923"/>
              </p:ext>
            </p:extLst>
          </p:nvPr>
        </p:nvGraphicFramePr>
        <p:xfrm>
          <a:off x="457200" y="1149668"/>
          <a:ext cx="11274552" cy="3519183"/>
        </p:xfrm>
        <a:graphic>
          <a:graphicData uri="http://schemas.openxmlformats.org/drawingml/2006/table">
            <a:tbl>
              <a:tblPr firstRow="1" bandRow="1">
                <a:tableStyleId>{1974E563-0BDA-4C6E-8CB6-A9333CB845D7}</a:tableStyleId>
              </a:tblPr>
              <a:tblGrid>
                <a:gridCol w="1720735">
                  <a:extLst>
                    <a:ext uri="{9D8B030D-6E8A-4147-A177-3AD203B41FA5}">
                      <a16:colId xmlns:a16="http://schemas.microsoft.com/office/drawing/2014/main" val="1163271580"/>
                    </a:ext>
                  </a:extLst>
                </a:gridCol>
                <a:gridCol w="6783185">
                  <a:extLst>
                    <a:ext uri="{9D8B030D-6E8A-4147-A177-3AD203B41FA5}">
                      <a16:colId xmlns:a16="http://schemas.microsoft.com/office/drawing/2014/main" val="2392429841"/>
                    </a:ext>
                  </a:extLst>
                </a:gridCol>
                <a:gridCol w="2770632">
                  <a:extLst>
                    <a:ext uri="{9D8B030D-6E8A-4147-A177-3AD203B41FA5}">
                      <a16:colId xmlns:a16="http://schemas.microsoft.com/office/drawing/2014/main" val="3970699012"/>
                    </a:ext>
                  </a:extLst>
                </a:gridCol>
              </a:tblGrid>
              <a:tr h="712383">
                <a:tc>
                  <a:txBody>
                    <a:bodyPr/>
                    <a:lstStyle/>
                    <a:p>
                      <a:r>
                        <a:rPr lang="en-US" sz="1600" u="none" strike="noStrike" cap="none" dirty="0"/>
                        <a:t>Topic</a:t>
                      </a:r>
                      <a:endParaRPr lang="en-US" sz="1600" dirty="0"/>
                    </a:p>
                  </a:txBody>
                  <a:tcPr marL="144000" anchor="ctr">
                    <a:lnL w="9525" cap="flat" cmpd="sng">
                      <a:noFill/>
                      <a:prstDash val="solid"/>
                      <a:round/>
                      <a:headEnd type="none" w="sm" len="sm"/>
                      <a:tailEnd type="none" w="sm" len="sm"/>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Disclosure requirements</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Effective date</a:t>
                      </a:r>
                    </a:p>
                  </a:txBody>
                  <a:tcPr marL="144000" anchor="ctr">
                    <a:lnL w="19050" cap="flat" cmpd="sng" algn="ctr">
                      <a:solidFill>
                        <a:schemeClr val="bg1">
                          <a:lumMod val="85000"/>
                        </a:schemeClr>
                      </a:solidFill>
                      <a:prstDash val="solid"/>
                      <a:round/>
                      <a:headEnd type="none" w="med" len="med"/>
                      <a:tailEnd type="none" w="med" len="med"/>
                    </a:lnL>
                    <a:lnR w="9525" cap="flat" cmpd="sng">
                      <a:noFill/>
                      <a:prstDash val="solid"/>
                      <a:round/>
                      <a:headEnd type="none" w="sm" len="sm"/>
                      <a:tailEnd type="none" w="sm" len="sm"/>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0" marR="0" lvl="0" indent="0" algn="l" rtl="0">
                        <a:spcBef>
                          <a:spcPts val="0"/>
                        </a:spcBef>
                        <a:spcAft>
                          <a:spcPts val="0"/>
                        </a:spcAft>
                        <a:buNone/>
                      </a:pPr>
                      <a:r>
                        <a:rPr lang="en-US" sz="1600" dirty="0"/>
                        <a:t>Cyber risk management strategy</a:t>
                      </a:r>
                    </a:p>
                  </a:txBody>
                  <a:tcPr marL="144000" marT="108000" marB="108000">
                    <a:lnL w="9525" cap="flat" cmpd="sng">
                      <a:noFill/>
                      <a:prstDash val="solid"/>
                      <a:round/>
                      <a:headEnd type="none" w="sm" len="sm"/>
                      <a:tailEnd type="none" w="sm" len="sm"/>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a:spcBef>
                          <a:spcPts val="0"/>
                        </a:spcBef>
                        <a:spcAft>
                          <a:spcPts val="600"/>
                        </a:spcAft>
                        <a:buNone/>
                      </a:pPr>
                      <a:r>
                        <a:rPr lang="en-US" sz="1600" b="0" i="0" u="none" strike="noStrike" dirty="0">
                          <a:solidFill>
                            <a:schemeClr val="dk1"/>
                          </a:solidFill>
                          <a:latin typeface="Arial"/>
                          <a:ea typeface="Arial"/>
                          <a:cs typeface="Arial"/>
                          <a:sym typeface="Arial"/>
                        </a:rPr>
                        <a:t>In annual reports, describe the company’s process, if any, for assessing, identifying and managing material risks from cybersecurity threats, including:</a:t>
                      </a:r>
                    </a:p>
                    <a:p>
                      <a:pPr marL="177750" marR="0" lvl="0" indent="-177750" algn="l" rtl="0">
                        <a:spcBef>
                          <a:spcPts val="0"/>
                        </a:spcBef>
                        <a:spcAft>
                          <a:spcPts val="600"/>
                        </a:spcAft>
                        <a:buFont typeface="Arial" panose="020B0604020202020204" pitchFamily="34" charset="0"/>
                        <a:buChar char="•"/>
                      </a:pPr>
                      <a:r>
                        <a:rPr lang="en-US" sz="1600" b="0" i="0" u="none" strike="noStrike" dirty="0">
                          <a:solidFill>
                            <a:schemeClr val="dk1"/>
                          </a:solidFill>
                          <a:latin typeface="Arial"/>
                          <a:ea typeface="Arial"/>
                          <a:cs typeface="Arial"/>
                          <a:sym typeface="Arial"/>
                        </a:rPr>
                        <a:t>Whether cybersecurity is part of the overall risk management program; whether the company engages consultants, auditors or other third parties; and the company’s processes to oversee and identify risks from the use of third parties</a:t>
                      </a:r>
                    </a:p>
                    <a:p>
                      <a:pPr marL="177750" marR="0" lvl="0" indent="-177750" algn="l" rtl="0">
                        <a:spcBef>
                          <a:spcPts val="0"/>
                        </a:spcBef>
                        <a:spcAft>
                          <a:spcPts val="600"/>
                        </a:spcAft>
                        <a:buFont typeface="Arial" panose="020B0604020202020204" pitchFamily="34" charset="0"/>
                        <a:buChar char="•"/>
                      </a:pPr>
                      <a:r>
                        <a:rPr lang="en-US" sz="1600" b="0" i="0" u="none" strike="noStrike" dirty="0">
                          <a:solidFill>
                            <a:schemeClr val="dk1"/>
                          </a:solidFill>
                          <a:latin typeface="Arial"/>
                          <a:ea typeface="Arial"/>
                          <a:cs typeface="Arial"/>
                          <a:sym typeface="Arial"/>
                        </a:rPr>
                        <a:t>Whether and how any risks from cybersecurity threats have materially affected or are reasonably likely to materially affect the company’s business strategy, results of operations or financial conditions </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a:spcBef>
                          <a:spcPts val="0"/>
                        </a:spcBef>
                        <a:spcAft>
                          <a:spcPts val="0"/>
                        </a:spcAft>
                        <a:buNone/>
                      </a:pPr>
                      <a:r>
                        <a:rPr lang="en-US" sz="1600" b="0" i="0" u="none" strike="noStrike" dirty="0">
                          <a:solidFill>
                            <a:schemeClr val="dk1"/>
                          </a:solidFill>
                          <a:latin typeface="Arial"/>
                          <a:ea typeface="Arial"/>
                          <a:cs typeface="Arial"/>
                          <a:sym typeface="Arial"/>
                        </a:rPr>
                        <a:t>Beginning with Form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10-Ks/20-Fs for fiscal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years ending on or after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15 December 2023</a:t>
                      </a:r>
                      <a:endParaRPr lang="en-US" sz="1600" b="0" dirty="0"/>
                    </a:p>
                    <a:p>
                      <a:pPr marL="0" marR="0" lvl="0" indent="0" algn="l" rtl="0">
                        <a:spcBef>
                          <a:spcPts val="0"/>
                        </a:spcBef>
                        <a:spcAft>
                          <a:spcPts val="0"/>
                        </a:spcAft>
                        <a:buNone/>
                      </a:pPr>
                      <a:br>
                        <a:rPr lang="en-US" sz="1600" b="0" dirty="0"/>
                      </a:br>
                      <a:r>
                        <a:rPr lang="en-US" sz="1600" b="0" i="0" u="none" strike="noStrike" dirty="0">
                          <a:solidFill>
                            <a:schemeClr val="dk1"/>
                          </a:solidFill>
                          <a:latin typeface="Arial"/>
                          <a:ea typeface="Arial"/>
                          <a:cs typeface="Arial"/>
                          <a:sym typeface="Arial"/>
                        </a:rPr>
                        <a:t>Inline XBRL tagging required for Form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10-Ks/20-Fs for fiscal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years ending on or after </a:t>
                      </a:r>
                      <a:br>
                        <a:rPr lang="en-US" sz="1600" b="0" i="0" u="none" strike="noStrike" dirty="0">
                          <a:solidFill>
                            <a:schemeClr val="dk1"/>
                          </a:solidFill>
                          <a:latin typeface="Arial"/>
                          <a:ea typeface="Arial"/>
                          <a:cs typeface="Arial"/>
                          <a:sym typeface="Arial"/>
                        </a:rPr>
                      </a:br>
                      <a:r>
                        <a:rPr lang="en-US" sz="1600" b="0" i="0" u="none" strike="noStrike" dirty="0">
                          <a:solidFill>
                            <a:schemeClr val="dk1"/>
                          </a:solidFill>
                          <a:latin typeface="Arial"/>
                          <a:ea typeface="Arial"/>
                          <a:cs typeface="Arial"/>
                          <a:sym typeface="Arial"/>
                        </a:rPr>
                        <a:t>15 December 2024</a:t>
                      </a:r>
                      <a:endParaRPr lang="en-US" sz="1600" b="0" dirty="0"/>
                    </a:p>
                  </a:txBody>
                  <a:tcPr marL="144000" marT="108000" marB="108000">
                    <a:lnL w="19050" cap="flat" cmpd="sng" algn="ctr">
                      <a:solidFill>
                        <a:schemeClr val="bg1">
                          <a:lumMod val="85000"/>
                        </a:schemeClr>
                      </a:solidFill>
                      <a:prstDash val="solid"/>
                      <a:round/>
                      <a:headEnd type="none" w="med" len="med"/>
                      <a:tailEnd type="none" w="med" len="med"/>
                    </a:lnL>
                    <a:lnR w="9525" cap="flat" cmpd="sng">
                      <a:noFill/>
                      <a:prstDash val="solid"/>
                      <a:round/>
                      <a:headEnd type="none" w="sm" len="sm"/>
                      <a:tailEnd type="none" w="sm" len="sm"/>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pic>
        <p:nvPicPr>
          <p:cNvPr id="4" name="Graphic 3">
            <a:extLst>
              <a:ext uri="{FF2B5EF4-FFF2-40B4-BE49-F238E27FC236}">
                <a16:creationId xmlns:a16="http://schemas.microsoft.com/office/drawing/2014/main" id="{0251BB26-E77A-76EC-4A4A-D8C9C3A1A4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05464" y="1293832"/>
            <a:ext cx="566777" cy="440826"/>
          </a:xfrm>
          <a:prstGeom prst="rect">
            <a:avLst/>
          </a:prstGeom>
        </p:spPr>
      </p:pic>
      <p:pic>
        <p:nvPicPr>
          <p:cNvPr id="6" name="Graphic 5">
            <a:extLst>
              <a:ext uri="{FF2B5EF4-FFF2-40B4-BE49-F238E27FC236}">
                <a16:creationId xmlns:a16="http://schemas.microsoft.com/office/drawing/2014/main" id="{30EA0A86-9E95-369D-3D87-4EAE676CA8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6326" y="1293832"/>
            <a:ext cx="566777" cy="440826"/>
          </a:xfrm>
          <a:prstGeom prst="rect">
            <a:avLst/>
          </a:prstGeom>
        </p:spPr>
      </p:pic>
      <p:pic>
        <p:nvPicPr>
          <p:cNvPr id="8" name="Graphic 7">
            <a:extLst>
              <a:ext uri="{FF2B5EF4-FFF2-40B4-BE49-F238E27FC236}">
                <a16:creationId xmlns:a16="http://schemas.microsoft.com/office/drawing/2014/main" id="{EE573031-CDEE-A168-3963-D4B3FD225D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56297" y="1293832"/>
            <a:ext cx="566777" cy="440826"/>
          </a:xfrm>
          <a:prstGeom prst="rect">
            <a:avLst/>
          </a:prstGeom>
        </p:spPr>
      </p:pic>
    </p:spTree>
    <p:extLst>
      <p:ext uri="{BB962C8B-B14F-4D97-AF65-F5344CB8AC3E}">
        <p14:creationId xmlns:p14="http://schemas.microsoft.com/office/powerpoint/2010/main" val="2918112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8"/>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What’s considered a “cybersecurity incident”?</a:t>
            </a:r>
            <a:endParaRPr dirty="0"/>
          </a:p>
        </p:txBody>
      </p:sp>
      <p:sp>
        <p:nvSpPr>
          <p:cNvPr id="2" name="Google Shape;333;p2">
            <a:extLst>
              <a:ext uri="{FF2B5EF4-FFF2-40B4-BE49-F238E27FC236}">
                <a16:creationId xmlns:a16="http://schemas.microsoft.com/office/drawing/2014/main" id="{BE677595-726D-7731-5A85-12E636991E20}"/>
              </a:ext>
            </a:extLst>
          </p:cNvPr>
          <p:cNvSpPr txBox="1"/>
          <p:nvPr/>
        </p:nvSpPr>
        <p:spPr>
          <a:xfrm>
            <a:off x="457200" y="1524000"/>
            <a:ext cx="5496912" cy="3335383"/>
          </a:xfrm>
          <a:prstGeom prst="rect">
            <a:avLst/>
          </a:prstGeom>
          <a:solidFill>
            <a:schemeClr val="bg1"/>
          </a:solidFill>
          <a:ln w="28575">
            <a:solidFill>
              <a:schemeClr val="bg1">
                <a:lumMod val="85000"/>
              </a:schemeClr>
            </a:solidFill>
          </a:ln>
        </p:spPr>
        <p:txBody>
          <a:bodyPr spcFirstLastPara="1" wrap="square" lIns="251999" tIns="0" rIns="251999" bIns="72000" anchor="ctr" anchorCtr="0">
            <a:noAutofit/>
          </a:bodyPr>
          <a:lstStyle/>
          <a:p>
            <a:pPr marL="0" marR="0" lvl="0" indent="0" algn="l" rtl="0">
              <a:spcBef>
                <a:spcPts val="0"/>
              </a:spcBef>
              <a:spcAft>
                <a:spcPts val="0"/>
              </a:spcAft>
              <a:buNone/>
            </a:pPr>
            <a:r>
              <a:rPr lang="en-US" sz="1600" b="0" i="0" u="none" strike="noStrike" cap="none" dirty="0">
                <a:solidFill>
                  <a:schemeClr val="dk1"/>
                </a:solidFill>
                <a:latin typeface="Arial"/>
                <a:ea typeface="Arial"/>
                <a:cs typeface="Arial"/>
                <a:sym typeface="Arial"/>
              </a:rPr>
              <a:t>The SEC defines a cybersecurity incident as </a:t>
            </a:r>
            <a:br>
              <a:rPr lang="en-US" sz="1600" b="0" i="0" u="none" strike="noStrike" cap="none" dirty="0">
                <a:solidFill>
                  <a:schemeClr val="dk1"/>
                </a:solidFill>
                <a:latin typeface="Arial"/>
                <a:ea typeface="Arial"/>
                <a:cs typeface="Arial"/>
                <a:sym typeface="Arial"/>
              </a:rPr>
            </a:br>
            <a:r>
              <a:rPr lang="en-US" sz="1600" b="0" i="0" u="none" strike="noStrike" cap="none" dirty="0">
                <a:solidFill>
                  <a:schemeClr val="dk1"/>
                </a:solidFill>
                <a:latin typeface="Arial"/>
                <a:ea typeface="Arial"/>
                <a:cs typeface="Arial"/>
                <a:sym typeface="Arial"/>
              </a:rPr>
              <a:t>“an unauthorized occurrence, or a series of related unauthorized occurrences, on or conducted through </a:t>
            </a:r>
            <a:br>
              <a:rPr lang="en-US" sz="1600" b="0" i="0" u="none" strike="noStrike" cap="none" dirty="0">
                <a:solidFill>
                  <a:schemeClr val="dk1"/>
                </a:solidFill>
                <a:latin typeface="Arial"/>
                <a:ea typeface="Arial"/>
                <a:cs typeface="Arial"/>
                <a:sym typeface="Arial"/>
              </a:rPr>
            </a:br>
            <a:r>
              <a:rPr lang="en-US" sz="1600" b="0" i="0" u="none" strike="noStrike" cap="none" dirty="0">
                <a:solidFill>
                  <a:schemeClr val="dk1"/>
                </a:solidFill>
                <a:latin typeface="Arial"/>
                <a:ea typeface="Arial"/>
                <a:cs typeface="Arial"/>
                <a:sym typeface="Arial"/>
              </a:rPr>
              <a:t>a registrant’s information systems that jeopardizes the confidentiality, integrity or availability of a registrant’s information systems or any information residing therein.” The SEC emphasized that the term “cybersecurity incident” is intended to be construed broadly. The definition also includes the concept of “a series of related unauthorized occurrences,” intended to capture cyberattacks that compound over time. </a:t>
            </a:r>
            <a:endParaRPr lang="en-US" sz="1600" dirty="0"/>
          </a:p>
        </p:txBody>
      </p:sp>
      <p:sp>
        <p:nvSpPr>
          <p:cNvPr id="3" name="Google Shape;333;p2">
            <a:extLst>
              <a:ext uri="{FF2B5EF4-FFF2-40B4-BE49-F238E27FC236}">
                <a16:creationId xmlns:a16="http://schemas.microsoft.com/office/drawing/2014/main" id="{6ECA149E-C381-44B0-4D3F-719D9F03760E}"/>
              </a:ext>
            </a:extLst>
          </p:cNvPr>
          <p:cNvSpPr txBox="1"/>
          <p:nvPr/>
        </p:nvSpPr>
        <p:spPr>
          <a:xfrm>
            <a:off x="6237889" y="1524001"/>
            <a:ext cx="5334001" cy="3335382"/>
          </a:xfrm>
          <a:prstGeom prst="rect">
            <a:avLst/>
          </a:prstGeom>
          <a:solidFill>
            <a:schemeClr val="bg1">
              <a:lumMod val="95000"/>
            </a:schemeClr>
          </a:solidFill>
          <a:ln w="28575">
            <a:noFill/>
          </a:ln>
        </p:spPr>
        <p:txBody>
          <a:bodyPr spcFirstLastPara="1" wrap="square" lIns="251999" tIns="0" rIns="251999" bIns="144000" anchor="t" anchorCtr="0">
            <a:noAutofit/>
          </a:bodyPr>
          <a:lstStyle/>
          <a:p>
            <a:pPr>
              <a:lnSpc>
                <a:spcPct val="90000"/>
              </a:lnSpc>
              <a:spcBef>
                <a:spcPts val="1600"/>
              </a:spcBef>
              <a:buSzPts val="1600"/>
            </a:pPr>
            <a:r>
              <a:rPr lang="en-US" sz="1600" b="1" i="0" u="none" strike="noStrike" cap="none" dirty="0">
                <a:solidFill>
                  <a:srgbClr val="000000"/>
                </a:solidFill>
                <a:latin typeface="Arial"/>
                <a:ea typeface="Arial"/>
                <a:cs typeface="Arial"/>
                <a:sym typeface="Arial"/>
              </a:rPr>
              <a:t>The SEC provided two examples of such a series that would necessitate disclosure under Item 1.05 of Form 8-K:</a:t>
            </a:r>
            <a:endParaRPr sz="1600" b="1" i="0" u="none" strike="noStrike" cap="none" dirty="0">
              <a:solidFill>
                <a:srgbClr val="000000"/>
              </a:solidFill>
              <a:latin typeface="Arial"/>
              <a:ea typeface="Arial"/>
              <a:cs typeface="Arial"/>
              <a:sym typeface="Arial"/>
            </a:endParaRPr>
          </a:p>
          <a:p>
            <a:pPr marL="187325" marR="0" lvl="1" indent="-187325" algn="l" rtl="0">
              <a:spcBef>
                <a:spcPts val="600"/>
              </a:spcBef>
              <a:spcAft>
                <a:spcPts val="0"/>
              </a:spcAft>
              <a:buClr>
                <a:schemeClr val="dk1"/>
              </a:buClr>
              <a:buSzPts val="1800"/>
              <a:buFont typeface="Arial"/>
              <a:buChar char="•"/>
            </a:pPr>
            <a:r>
              <a:rPr lang="en-US" sz="1600" b="0" i="0" u="none" strike="noStrike" cap="none" dirty="0">
                <a:solidFill>
                  <a:schemeClr val="dk1"/>
                </a:solidFill>
                <a:latin typeface="Arial"/>
                <a:ea typeface="Arial"/>
                <a:cs typeface="Arial"/>
                <a:sym typeface="Arial"/>
              </a:rPr>
              <a:t>The same malicious actor engages in a number of smaller but continuous cyberattacks related in time and form against the same company, and collectively, they are either quantitatively or qualitatively material.</a:t>
            </a:r>
            <a:endParaRPr lang="en-US" sz="1600" dirty="0"/>
          </a:p>
          <a:p>
            <a:pPr marL="187325" marR="0" lvl="1" indent="-187325" algn="l" rtl="0">
              <a:spcBef>
                <a:spcPts val="600"/>
              </a:spcBef>
              <a:spcAft>
                <a:spcPts val="0"/>
              </a:spcAft>
              <a:buClr>
                <a:schemeClr val="dk1"/>
              </a:buClr>
              <a:buSzPts val="1800"/>
              <a:buFont typeface="Arial"/>
              <a:buChar char="•"/>
            </a:pPr>
            <a:r>
              <a:rPr lang="en-US" sz="1600" b="0" i="0" u="none" strike="noStrike" cap="none" dirty="0">
                <a:solidFill>
                  <a:schemeClr val="dk1"/>
                </a:solidFill>
                <a:latin typeface="Arial"/>
                <a:ea typeface="Arial"/>
                <a:cs typeface="Arial"/>
                <a:sym typeface="Arial"/>
              </a:rPr>
              <a:t>A series of related attacks from multiple actors exploit the same vulnerability and collectively impede the company’s business materially.</a:t>
            </a:r>
            <a:endParaRPr lang="en-US" sz="1600" dirty="0"/>
          </a:p>
        </p:txBody>
      </p:sp>
      <p:sp>
        <p:nvSpPr>
          <p:cNvPr id="4" name="Google Shape;414;p5">
            <a:extLst>
              <a:ext uri="{FF2B5EF4-FFF2-40B4-BE49-F238E27FC236}">
                <a16:creationId xmlns:a16="http://schemas.microsoft.com/office/drawing/2014/main" id="{B92EA930-2326-C344-5BF8-A7E6D77663DF}"/>
              </a:ext>
            </a:extLst>
          </p:cNvPr>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Cybersecurity Risk Management, Strategy, Governance and Incident Disclosure, Release No. 33-11216 (26 July 2023) </a:t>
            </a:r>
            <a:endParaRPr sz="800" b="0" i="0" u="none" strike="noStrike" cap="none" dirty="0">
              <a:solidFill>
                <a:schemeClr val="dk1"/>
              </a:solidFill>
              <a:latin typeface="Arial"/>
              <a:ea typeface="Arial"/>
              <a:cs typeface="Arial"/>
              <a:sym typeface="Arial"/>
            </a:endParaRPr>
          </a:p>
        </p:txBody>
      </p:sp>
      <p:sp>
        <p:nvSpPr>
          <p:cNvPr id="5" name="Rectangle 4">
            <a:extLst>
              <a:ext uri="{FF2B5EF4-FFF2-40B4-BE49-F238E27FC236}">
                <a16:creationId xmlns:a16="http://schemas.microsoft.com/office/drawing/2014/main" id="{94A9D37C-2463-4901-8BE6-5D90809EFEDC}"/>
              </a:ext>
            </a:extLst>
          </p:cNvPr>
          <p:cNvSpPr/>
          <p:nvPr/>
        </p:nvSpPr>
        <p:spPr>
          <a:xfrm>
            <a:off x="5085219" y="1346200"/>
            <a:ext cx="685800" cy="384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E38DC963-B0DA-11A2-A78B-ECB87E4662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5219" y="1257300"/>
            <a:ext cx="685800" cy="533400"/>
          </a:xfrm>
          <a:prstGeom prst="rect">
            <a:avLst/>
          </a:prstGeom>
        </p:spPr>
      </p:pic>
    </p:spTree>
    <p:extLst>
      <p:ext uri="{BB962C8B-B14F-4D97-AF65-F5344CB8AC3E}">
        <p14:creationId xmlns:p14="http://schemas.microsoft.com/office/powerpoint/2010/main" val="743829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8"/>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What’s considered an “information system”?</a:t>
            </a:r>
            <a:endParaRPr dirty="0"/>
          </a:p>
        </p:txBody>
      </p:sp>
      <p:sp>
        <p:nvSpPr>
          <p:cNvPr id="2" name="Google Shape;333;p2">
            <a:extLst>
              <a:ext uri="{FF2B5EF4-FFF2-40B4-BE49-F238E27FC236}">
                <a16:creationId xmlns:a16="http://schemas.microsoft.com/office/drawing/2014/main" id="{BE677595-726D-7731-5A85-12E636991E20}"/>
              </a:ext>
            </a:extLst>
          </p:cNvPr>
          <p:cNvSpPr txBox="1"/>
          <p:nvPr/>
        </p:nvSpPr>
        <p:spPr>
          <a:xfrm>
            <a:off x="457200" y="1524000"/>
            <a:ext cx="5496912" cy="2682239"/>
          </a:xfrm>
          <a:prstGeom prst="rect">
            <a:avLst/>
          </a:prstGeom>
          <a:solidFill>
            <a:schemeClr val="bg1"/>
          </a:solidFill>
          <a:ln w="28575">
            <a:solidFill>
              <a:schemeClr val="bg1">
                <a:lumMod val="85000"/>
              </a:schemeClr>
            </a:solidFill>
          </a:ln>
        </p:spPr>
        <p:txBody>
          <a:bodyPr spcFirstLastPara="1" wrap="square" lIns="251999" tIns="0" rIns="251999" bIns="0" anchor="ctr" anchorCtr="0">
            <a:noAutofit/>
          </a:bodyPr>
          <a:lstStyle/>
          <a:p>
            <a:pPr marL="0" marR="0" lvl="0" indent="0" algn="l" rtl="0">
              <a:spcBef>
                <a:spcPts val="0"/>
              </a:spcBef>
              <a:spcAft>
                <a:spcPts val="600"/>
              </a:spcAft>
              <a:buNone/>
            </a:pPr>
            <a:r>
              <a:rPr lang="en-US" sz="1600" b="0" i="0" u="none" strike="noStrike" cap="none" dirty="0">
                <a:solidFill>
                  <a:schemeClr val="dk1"/>
                </a:solidFill>
                <a:latin typeface="Arial"/>
                <a:ea typeface="Arial"/>
                <a:cs typeface="Arial"/>
                <a:sym typeface="Arial"/>
              </a:rPr>
              <a:t>The SEC defines an information system to </a:t>
            </a:r>
            <a:br>
              <a:rPr lang="en-US" sz="1600" b="0" i="0" u="none" strike="noStrike" cap="none" dirty="0">
                <a:solidFill>
                  <a:schemeClr val="dk1"/>
                </a:solidFill>
                <a:latin typeface="Arial"/>
                <a:ea typeface="Arial"/>
                <a:cs typeface="Arial"/>
                <a:sym typeface="Arial"/>
              </a:rPr>
            </a:br>
            <a:r>
              <a:rPr lang="en-US" sz="1600" b="0" i="0" u="none" strike="noStrike" cap="none" dirty="0">
                <a:solidFill>
                  <a:schemeClr val="dk1"/>
                </a:solidFill>
                <a:latin typeface="Arial"/>
                <a:ea typeface="Arial"/>
                <a:cs typeface="Arial"/>
                <a:sym typeface="Arial"/>
              </a:rPr>
              <a:t>mean electronic systems “owned or used by” a company, which covers information resources </a:t>
            </a:r>
            <a:br>
              <a:rPr lang="en-US" sz="1600" b="0" i="0" u="none" strike="noStrike" cap="none" dirty="0">
                <a:solidFill>
                  <a:schemeClr val="dk1"/>
                </a:solidFill>
                <a:latin typeface="Arial"/>
                <a:ea typeface="Arial"/>
                <a:cs typeface="Arial"/>
                <a:sym typeface="Arial"/>
              </a:rPr>
            </a:br>
            <a:r>
              <a:rPr lang="en-US" sz="1600" b="0" i="0" u="none" strike="noStrike" cap="none" dirty="0">
                <a:solidFill>
                  <a:schemeClr val="dk1"/>
                </a:solidFill>
                <a:latin typeface="Arial"/>
                <a:ea typeface="Arial"/>
                <a:cs typeface="Arial"/>
                <a:sym typeface="Arial"/>
              </a:rPr>
              <a:t>owned by third parties.</a:t>
            </a:r>
            <a:endParaRPr lang="en-US" sz="1600" dirty="0">
              <a:solidFill>
                <a:schemeClr val="dk1"/>
              </a:solidFill>
            </a:endParaRPr>
          </a:p>
          <a:p>
            <a:pPr marL="0" marR="0" lvl="0" indent="0" algn="l" rtl="0">
              <a:spcBef>
                <a:spcPts val="0"/>
              </a:spcBef>
              <a:spcAft>
                <a:spcPts val="600"/>
              </a:spcAft>
              <a:buNone/>
            </a:pPr>
            <a:r>
              <a:rPr lang="en-US" sz="1600" b="0" i="0" u="none" strike="noStrike" cap="none" dirty="0">
                <a:solidFill>
                  <a:schemeClr val="dk1"/>
                </a:solidFill>
                <a:latin typeface="Arial"/>
                <a:ea typeface="Arial"/>
                <a:cs typeface="Arial"/>
                <a:sym typeface="Arial"/>
              </a:rPr>
              <a:t>This means that incidents at a third-party service provider that a company knows about or has been informed of could trigger a Form 8-K filing if the incident is determined to be material to the company.</a:t>
            </a:r>
            <a:endParaRPr lang="en-US" sz="1600" dirty="0"/>
          </a:p>
        </p:txBody>
      </p:sp>
      <p:sp>
        <p:nvSpPr>
          <p:cNvPr id="4" name="Google Shape;414;p5">
            <a:extLst>
              <a:ext uri="{FF2B5EF4-FFF2-40B4-BE49-F238E27FC236}">
                <a16:creationId xmlns:a16="http://schemas.microsoft.com/office/drawing/2014/main" id="{B92EA930-2326-C344-5BF8-A7E6D77663DF}"/>
              </a:ext>
            </a:extLst>
          </p:cNvPr>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Cybersecurity Risk Management, Strategy, Governance and Incident Disclosure, Release No. 33-11216 (26 July 2023) </a:t>
            </a:r>
            <a:endParaRPr sz="800" b="0" i="0" u="none" strike="noStrike" cap="none" dirty="0">
              <a:solidFill>
                <a:schemeClr val="dk1"/>
              </a:solidFill>
              <a:latin typeface="Arial"/>
              <a:ea typeface="Arial"/>
              <a:cs typeface="Arial"/>
              <a:sym typeface="Arial"/>
            </a:endParaRPr>
          </a:p>
        </p:txBody>
      </p:sp>
      <p:sp>
        <p:nvSpPr>
          <p:cNvPr id="5" name="Rectangle 4">
            <a:extLst>
              <a:ext uri="{FF2B5EF4-FFF2-40B4-BE49-F238E27FC236}">
                <a16:creationId xmlns:a16="http://schemas.microsoft.com/office/drawing/2014/main" id="{94A9D37C-2463-4901-8BE6-5D90809EFEDC}"/>
              </a:ext>
            </a:extLst>
          </p:cNvPr>
          <p:cNvSpPr/>
          <p:nvPr/>
        </p:nvSpPr>
        <p:spPr>
          <a:xfrm>
            <a:off x="5085219" y="1346200"/>
            <a:ext cx="685800" cy="384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E38DC963-B0DA-11A2-A78B-ECB87E4662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5219" y="1257300"/>
            <a:ext cx="685800" cy="533400"/>
          </a:xfrm>
          <a:prstGeom prst="rect">
            <a:avLst/>
          </a:prstGeom>
        </p:spPr>
      </p:pic>
    </p:spTree>
    <p:extLst>
      <p:ext uri="{BB962C8B-B14F-4D97-AF65-F5344CB8AC3E}">
        <p14:creationId xmlns:p14="http://schemas.microsoft.com/office/powerpoint/2010/main" val="3644976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10"/>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How is materiality of a cyber incident determined?</a:t>
            </a:r>
            <a:endParaRPr dirty="0"/>
          </a:p>
        </p:txBody>
      </p:sp>
      <p:sp>
        <p:nvSpPr>
          <p:cNvPr id="2" name="Google Shape;333;p2">
            <a:extLst>
              <a:ext uri="{FF2B5EF4-FFF2-40B4-BE49-F238E27FC236}">
                <a16:creationId xmlns:a16="http://schemas.microsoft.com/office/drawing/2014/main" id="{60D1CEBB-30CD-F0FA-02A0-0D543AEC9698}"/>
              </a:ext>
            </a:extLst>
          </p:cNvPr>
          <p:cNvSpPr txBox="1"/>
          <p:nvPr/>
        </p:nvSpPr>
        <p:spPr>
          <a:xfrm>
            <a:off x="457199" y="1524000"/>
            <a:ext cx="11280775" cy="3087190"/>
          </a:xfrm>
          <a:prstGeom prst="rect">
            <a:avLst/>
          </a:prstGeom>
          <a:solidFill>
            <a:schemeClr val="bg1"/>
          </a:solidFill>
          <a:ln w="28575">
            <a:solidFill>
              <a:schemeClr val="bg1">
                <a:lumMod val="85000"/>
              </a:schemeClr>
            </a:solidFill>
          </a:ln>
        </p:spPr>
        <p:txBody>
          <a:bodyPr spcFirstLastPara="1" wrap="square" lIns="251999" tIns="144000" rIns="251999" bIns="144000" numCol="2" spcCol="360000" anchor="ctr" anchorCtr="0">
            <a:noAutofit/>
          </a:bodyPr>
          <a:lstStyle/>
          <a:p>
            <a:pPr marL="0" marR="0" lvl="0" indent="0" algn="l" rtl="0">
              <a:spcBef>
                <a:spcPts val="0"/>
              </a:spcBef>
              <a:spcAft>
                <a:spcPts val="0"/>
              </a:spcAft>
              <a:buNone/>
            </a:pPr>
            <a:r>
              <a:rPr lang="en-US" sz="1600" b="0" i="0" u="none" strike="noStrike" cap="none" dirty="0">
                <a:solidFill>
                  <a:schemeClr val="dk1"/>
                </a:solidFill>
                <a:latin typeface="Arial"/>
                <a:ea typeface="Arial"/>
                <a:cs typeface="Arial"/>
                <a:sym typeface="Arial"/>
              </a:rPr>
              <a:t>The SEC didn’t provide any cyber-specific </a:t>
            </a:r>
            <a:br>
              <a:rPr lang="en-US" sz="1600" b="0" i="0" u="none" strike="noStrike" cap="none" dirty="0">
                <a:solidFill>
                  <a:schemeClr val="dk1"/>
                </a:solidFill>
                <a:latin typeface="Arial"/>
                <a:ea typeface="Arial"/>
                <a:cs typeface="Arial"/>
                <a:sym typeface="Arial"/>
              </a:rPr>
            </a:br>
            <a:r>
              <a:rPr lang="en-US" sz="1600" b="0" i="0" u="none" strike="noStrike" cap="none" dirty="0">
                <a:solidFill>
                  <a:schemeClr val="dk1"/>
                </a:solidFill>
                <a:latin typeface="Arial"/>
                <a:ea typeface="Arial"/>
                <a:cs typeface="Arial"/>
                <a:sym typeface="Arial"/>
              </a:rPr>
              <a:t>materiality tests but did provide guidance on how companies should make materiality determinations.</a:t>
            </a:r>
          </a:p>
          <a:p>
            <a:pPr marL="187325" marR="0" lvl="1" indent="-187325" algn="l" rtl="0">
              <a:spcBef>
                <a:spcPts val="600"/>
              </a:spcBef>
              <a:spcAft>
                <a:spcPts val="0"/>
              </a:spcAft>
              <a:buClr>
                <a:schemeClr val="dk1"/>
              </a:buClr>
              <a:buSzPts val="1800"/>
              <a:buFont typeface="Arial"/>
              <a:buChar char="•"/>
            </a:pPr>
            <a:r>
              <a:rPr lang="en-US" sz="1600" b="0" i="0" u="none" strike="noStrike" cap="none" dirty="0">
                <a:solidFill>
                  <a:schemeClr val="dk1"/>
                </a:solidFill>
                <a:latin typeface="Arial"/>
                <a:ea typeface="Arial"/>
                <a:cs typeface="Arial"/>
                <a:sym typeface="Arial"/>
              </a:rPr>
              <a:t>The SEC confirmed its expectation that companies apply the well-known “reasonable investor” materiality standard </a:t>
            </a:r>
            <a:r>
              <a:rPr lang="en-US" sz="1600" b="0" i="0" u="none" strike="noStrike" cap="none" dirty="0">
                <a:solidFill>
                  <a:schemeClr val="dk1"/>
                </a:solidFill>
                <a:latin typeface="Arial" panose="020B0604020202020204" pitchFamily="34" charset="0"/>
                <a:cs typeface="Arial" panose="020B0604020202020204" pitchFamily="34" charset="0"/>
                <a:sym typeface="Arial"/>
              </a:rPr>
              <a:t>—</a:t>
            </a:r>
            <a:r>
              <a:rPr lang="en-US" sz="1600" b="0" i="0" u="none" strike="noStrike" cap="none" dirty="0">
                <a:solidFill>
                  <a:schemeClr val="dk1"/>
                </a:solidFill>
                <a:latin typeface="Arial"/>
                <a:ea typeface="Arial"/>
                <a:cs typeface="Arial"/>
                <a:sym typeface="Arial"/>
              </a:rPr>
              <a:t> information is material when there is a substantial likelihood that a reasonable investor would have considered it important in making an investment decision, or when it significantly changes the total mix of information made available.</a:t>
            </a:r>
            <a:endParaRPr lang="en-US" sz="1600" dirty="0"/>
          </a:p>
          <a:p>
            <a:pPr marL="187325" marR="0" lvl="1" indent="-187325" algn="l" rtl="0">
              <a:spcBef>
                <a:spcPts val="600"/>
              </a:spcBef>
              <a:spcAft>
                <a:spcPts val="0"/>
              </a:spcAft>
              <a:buClr>
                <a:schemeClr val="dk1"/>
              </a:buClr>
              <a:buSzPts val="1800"/>
              <a:buFont typeface="Arial"/>
              <a:buChar char="•"/>
            </a:pPr>
            <a:r>
              <a:rPr lang="en-US" sz="1600" b="0" i="0" u="none" strike="noStrike" cap="none" dirty="0">
                <a:solidFill>
                  <a:schemeClr val="dk1"/>
                </a:solidFill>
                <a:latin typeface="Arial"/>
                <a:ea typeface="Arial"/>
                <a:cs typeface="Arial"/>
                <a:sym typeface="Arial"/>
              </a:rPr>
              <a:t>Companies should also consider company-specific factors in their materiality analysis, considering both short-term and long-term impacts on operations, finances, brand, reputation and customer relationships.</a:t>
            </a:r>
            <a:endParaRPr lang="en-US" sz="1600" dirty="0"/>
          </a:p>
          <a:p>
            <a:pPr marL="187325" marR="0" lvl="1" indent="-187325" algn="l" rtl="0">
              <a:spcBef>
                <a:spcPts val="600"/>
              </a:spcBef>
              <a:spcAft>
                <a:spcPts val="0"/>
              </a:spcAft>
              <a:buClr>
                <a:schemeClr val="dk1"/>
              </a:buClr>
              <a:buSzPts val="1800"/>
              <a:buFont typeface="Arial"/>
              <a:buChar char="•"/>
            </a:pPr>
            <a:r>
              <a:rPr lang="en-US" sz="1600" b="0" i="0" u="none" strike="noStrike" cap="none" dirty="0">
                <a:solidFill>
                  <a:schemeClr val="dk1"/>
                </a:solidFill>
                <a:latin typeface="Arial"/>
                <a:ea typeface="Arial"/>
                <a:cs typeface="Arial"/>
                <a:sym typeface="Arial"/>
              </a:rPr>
              <a:t>Incidents that may lack quantifiable harm may still be material, particularly if the impact to individuals, customers or other third parties is significant.</a:t>
            </a:r>
            <a:endParaRPr lang="en-US" sz="1600" dirty="0"/>
          </a:p>
          <a:p>
            <a:pPr marL="0" marR="0" lvl="0" indent="0" algn="l" rtl="0">
              <a:spcBef>
                <a:spcPts val="0"/>
              </a:spcBef>
              <a:spcAft>
                <a:spcPts val="0"/>
              </a:spcAft>
              <a:buNone/>
            </a:pPr>
            <a:endParaRPr lang="en-US" sz="1600" dirty="0"/>
          </a:p>
        </p:txBody>
      </p:sp>
      <p:sp>
        <p:nvSpPr>
          <p:cNvPr id="4" name="Rectangle 3">
            <a:extLst>
              <a:ext uri="{FF2B5EF4-FFF2-40B4-BE49-F238E27FC236}">
                <a16:creationId xmlns:a16="http://schemas.microsoft.com/office/drawing/2014/main" id="{FE9A6866-72DB-0C68-CCF8-BD288447BEB6}"/>
              </a:ext>
            </a:extLst>
          </p:cNvPr>
          <p:cNvSpPr/>
          <p:nvPr/>
        </p:nvSpPr>
        <p:spPr>
          <a:xfrm>
            <a:off x="10806751" y="1346200"/>
            <a:ext cx="685800" cy="384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0BEBC673-D00F-D0E0-9A0C-DD3ECD7424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06751" y="1257300"/>
            <a:ext cx="685800" cy="533400"/>
          </a:xfrm>
          <a:prstGeom prst="rect">
            <a:avLst/>
          </a:prstGeom>
        </p:spPr>
      </p:pic>
      <p:sp>
        <p:nvSpPr>
          <p:cNvPr id="6" name="Google Shape;414;p5">
            <a:extLst>
              <a:ext uri="{FF2B5EF4-FFF2-40B4-BE49-F238E27FC236}">
                <a16:creationId xmlns:a16="http://schemas.microsoft.com/office/drawing/2014/main" id="{4CC0A7DB-0E36-6A08-FDB3-D3AA9BAE81AB}"/>
              </a:ext>
            </a:extLst>
          </p:cNvPr>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Cybersecurity Risk Management, Strategy, Governance and Incident Disclosure, Release No. 33-11216 (26 July 2023) </a:t>
            </a:r>
            <a:endParaRPr sz="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93769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502" name="Google Shape;502;p15"/>
          <p:cNvSpPr txBox="1">
            <a:spLocks noGrp="1"/>
          </p:cNvSpPr>
          <p:nvPr>
            <p:ph type="title"/>
          </p:nvPr>
        </p:nvSpPr>
        <p:spPr>
          <a:xfrm>
            <a:off x="463423"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800"/>
              <a:buFont typeface="Arial Black"/>
              <a:buNone/>
            </a:pPr>
            <a:r>
              <a:rPr lang="en-US" sz="3200" dirty="0"/>
              <a:t>Roadmap</a:t>
            </a:r>
            <a:endParaRPr sz="3200" dirty="0"/>
          </a:p>
        </p:txBody>
      </p:sp>
      <p:sp>
        <p:nvSpPr>
          <p:cNvPr id="11" name="Rectangle 10">
            <a:extLst>
              <a:ext uri="{FF2B5EF4-FFF2-40B4-BE49-F238E27FC236}">
                <a16:creationId xmlns:a16="http://schemas.microsoft.com/office/drawing/2014/main" id="{EB069E64-2182-4969-ED18-630A23CD21E2}"/>
              </a:ext>
            </a:extLst>
          </p:cNvPr>
          <p:cNvSpPr/>
          <p:nvPr/>
        </p:nvSpPr>
        <p:spPr>
          <a:xfrm>
            <a:off x="457200"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marR="0" lvl="0" indent="0" rtl="0">
              <a:lnSpc>
                <a:spcPct val="100000"/>
              </a:lnSpc>
              <a:spcBef>
                <a:spcPts val="0"/>
              </a:spcBef>
              <a:spcAft>
                <a:spcPts val="0"/>
              </a:spcAft>
              <a:buClr>
                <a:schemeClr val="accent1"/>
              </a:buClr>
              <a:buSzPts val="1867"/>
              <a:buFont typeface="Arial"/>
              <a:buNone/>
            </a:pPr>
            <a:r>
              <a:rPr lang="en-US" sz="2000" i="0" u="none" strike="noStrike" cap="none" dirty="0">
                <a:solidFill>
                  <a:srgbClr val="002856"/>
                </a:solidFill>
                <a:latin typeface="Arial"/>
                <a:ea typeface="Arial"/>
                <a:cs typeface="Arial"/>
                <a:sym typeface="Arial"/>
              </a:rPr>
              <a:t>SEC’s </a:t>
            </a:r>
            <a:br>
              <a:rPr lang="en-US" sz="2000" i="0" u="none" strike="noStrike" cap="none" dirty="0">
                <a:solidFill>
                  <a:srgbClr val="002856"/>
                </a:solidFill>
                <a:latin typeface="Arial"/>
                <a:ea typeface="Arial"/>
                <a:cs typeface="Arial"/>
                <a:sym typeface="Arial"/>
              </a:rPr>
            </a:br>
            <a:r>
              <a:rPr lang="en-US" sz="2000" i="0" u="none" strike="noStrike" cap="none" dirty="0">
                <a:solidFill>
                  <a:srgbClr val="002856"/>
                </a:solidFill>
                <a:latin typeface="Arial"/>
                <a:ea typeface="Arial"/>
                <a:cs typeface="Arial"/>
                <a:sym typeface="Arial"/>
              </a:rPr>
              <a:t>cybersecurity </a:t>
            </a:r>
            <a:br>
              <a:rPr lang="en-US" sz="2000" i="0" u="none" strike="noStrike" cap="none" dirty="0">
                <a:solidFill>
                  <a:srgbClr val="002856"/>
                </a:solidFill>
                <a:latin typeface="Arial"/>
                <a:ea typeface="Arial"/>
                <a:cs typeface="Arial"/>
                <a:sym typeface="Arial"/>
              </a:rPr>
            </a:br>
            <a:r>
              <a:rPr lang="en-US" sz="2000" i="0" u="none" strike="noStrike" cap="none" dirty="0">
                <a:solidFill>
                  <a:srgbClr val="002856"/>
                </a:solidFill>
                <a:latin typeface="Arial"/>
                <a:ea typeface="Arial"/>
                <a:cs typeface="Arial"/>
                <a:sym typeface="Arial"/>
              </a:rPr>
              <a:t>disclosure rules</a:t>
            </a:r>
          </a:p>
        </p:txBody>
      </p:sp>
      <p:sp>
        <p:nvSpPr>
          <p:cNvPr id="12" name="Rectangle 11">
            <a:extLst>
              <a:ext uri="{FF2B5EF4-FFF2-40B4-BE49-F238E27FC236}">
                <a16:creationId xmlns:a16="http://schemas.microsoft.com/office/drawing/2014/main" id="{79CDFE81-7D23-C35A-7D12-CD4F66A6A4B4}"/>
              </a:ext>
            </a:extLst>
          </p:cNvPr>
          <p:cNvSpPr/>
          <p:nvPr/>
        </p:nvSpPr>
        <p:spPr>
          <a:xfrm>
            <a:off x="4313546" y="2355850"/>
            <a:ext cx="3561861" cy="2146300"/>
          </a:xfrm>
          <a:prstGeom prst="rect">
            <a:avLst/>
          </a:prstGeom>
          <a:solidFill>
            <a:srgbClr val="002856"/>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chemeClr val="accent1"/>
              </a:buClr>
              <a:buSzPts val="1867"/>
              <a:buFont typeface="Arial"/>
              <a:buNone/>
            </a:pPr>
            <a:r>
              <a:rPr lang="en-US" sz="2000" b="1" i="0" u="none" strike="noStrike" cap="none" dirty="0">
                <a:solidFill>
                  <a:schemeClr val="bg1"/>
                </a:solidFill>
                <a:latin typeface="Arial"/>
                <a:ea typeface="Arial"/>
                <a:cs typeface="Arial"/>
                <a:sym typeface="Arial"/>
              </a:rPr>
              <a:t>Next steps</a:t>
            </a:r>
          </a:p>
        </p:txBody>
      </p:sp>
      <p:sp>
        <p:nvSpPr>
          <p:cNvPr id="13" name="Rectangle 12">
            <a:extLst>
              <a:ext uri="{FF2B5EF4-FFF2-40B4-BE49-F238E27FC236}">
                <a16:creationId xmlns:a16="http://schemas.microsoft.com/office/drawing/2014/main" id="{65AD0666-B877-B0DC-6CCA-FE3F07B1D937}"/>
              </a:ext>
            </a:extLst>
          </p:cNvPr>
          <p:cNvSpPr/>
          <p:nvPr/>
        </p:nvSpPr>
        <p:spPr>
          <a:xfrm>
            <a:off x="8169891"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rgbClr val="FFFFFF"/>
              </a:buClr>
              <a:buSzPts val="1867"/>
              <a:buFont typeface="Arial"/>
              <a:buNone/>
            </a:pPr>
            <a:r>
              <a:rPr lang="en-US" sz="2000" i="0" u="none" strike="noStrike" cap="none" dirty="0">
                <a:solidFill>
                  <a:schemeClr val="accent1"/>
                </a:solidFill>
                <a:latin typeface="Arial"/>
                <a:ea typeface="Arial"/>
                <a:cs typeface="Arial"/>
                <a:sym typeface="Arial"/>
              </a:rPr>
              <a:t>Discussion </a:t>
            </a:r>
            <a:br>
              <a:rPr lang="en-US" sz="2000" i="0" u="none" strike="noStrike" cap="none" dirty="0">
                <a:solidFill>
                  <a:schemeClr val="accent1"/>
                </a:solidFill>
                <a:latin typeface="Arial"/>
                <a:ea typeface="Arial"/>
                <a:cs typeface="Arial"/>
                <a:sym typeface="Arial"/>
              </a:rPr>
            </a:br>
            <a:r>
              <a:rPr lang="en-US" sz="2000" i="0" u="none" strike="noStrike" cap="none" dirty="0">
                <a:solidFill>
                  <a:schemeClr val="accent1"/>
                </a:solidFill>
                <a:latin typeface="Arial"/>
                <a:ea typeface="Arial"/>
                <a:cs typeface="Arial"/>
                <a:sym typeface="Arial"/>
              </a:rPr>
              <a:t>questions</a:t>
            </a:r>
          </a:p>
        </p:txBody>
      </p:sp>
      <p:sp>
        <p:nvSpPr>
          <p:cNvPr id="14" name="Triangle 13">
            <a:extLst>
              <a:ext uri="{FF2B5EF4-FFF2-40B4-BE49-F238E27FC236}">
                <a16:creationId xmlns:a16="http://schemas.microsoft.com/office/drawing/2014/main" id="{57F1DE97-105E-E620-83A0-5451FD0208AE}"/>
              </a:ext>
            </a:extLst>
          </p:cNvPr>
          <p:cNvSpPr/>
          <p:nvPr/>
        </p:nvSpPr>
        <p:spPr>
          <a:xfrm rot="5400000">
            <a:off x="26531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iangle 15">
            <a:extLst>
              <a:ext uri="{FF2B5EF4-FFF2-40B4-BE49-F238E27FC236}">
                <a16:creationId xmlns:a16="http://schemas.microsoft.com/office/drawing/2014/main" id="{4BDAE4D5-2512-86A2-6A9B-CE142DD38463}"/>
              </a:ext>
            </a:extLst>
          </p:cNvPr>
          <p:cNvSpPr/>
          <p:nvPr/>
        </p:nvSpPr>
        <p:spPr>
          <a:xfrm rot="5400000">
            <a:off x="25007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656A037C-9483-211E-2978-F0F717877212}"/>
              </a:ext>
            </a:extLst>
          </p:cNvPr>
          <p:cNvSpPr/>
          <p:nvPr/>
        </p:nvSpPr>
        <p:spPr>
          <a:xfrm rot="5400000">
            <a:off x="65393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09891321-1902-6787-4C9D-6F61AD7805D4}"/>
              </a:ext>
            </a:extLst>
          </p:cNvPr>
          <p:cNvSpPr/>
          <p:nvPr/>
        </p:nvSpPr>
        <p:spPr>
          <a:xfrm rot="5400000">
            <a:off x="63869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D9F5057E-6879-3E93-7447-A354CEFD82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6038" y="3066829"/>
            <a:ext cx="931299" cy="724343"/>
          </a:xfrm>
          <a:prstGeom prst="rect">
            <a:avLst/>
          </a:prstGeom>
        </p:spPr>
      </p:pic>
      <p:pic>
        <p:nvPicPr>
          <p:cNvPr id="21" name="Graphic 20">
            <a:extLst>
              <a:ext uri="{FF2B5EF4-FFF2-40B4-BE49-F238E27FC236}">
                <a16:creationId xmlns:a16="http://schemas.microsoft.com/office/drawing/2014/main" id="{E204D69F-B873-FD4E-5583-24BE5B1F57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5164" y="3066829"/>
            <a:ext cx="931299" cy="724343"/>
          </a:xfrm>
          <a:prstGeom prst="rect">
            <a:avLst/>
          </a:prstGeom>
        </p:spPr>
      </p:pic>
      <p:pic>
        <p:nvPicPr>
          <p:cNvPr id="22" name="Graphic 21">
            <a:extLst>
              <a:ext uri="{FF2B5EF4-FFF2-40B4-BE49-F238E27FC236}">
                <a16:creationId xmlns:a16="http://schemas.microsoft.com/office/drawing/2014/main" id="{5693DC86-4BF3-4C98-2098-4E1339170C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14371" y="3115843"/>
            <a:ext cx="912800" cy="709955"/>
          </a:xfrm>
          <a:prstGeom prst="rect">
            <a:avLst/>
          </a:prstGeom>
        </p:spPr>
      </p:pic>
    </p:spTree>
    <p:extLst>
      <p:ext uri="{BB962C8B-B14F-4D97-AF65-F5344CB8AC3E}">
        <p14:creationId xmlns:p14="http://schemas.microsoft.com/office/powerpoint/2010/main" val="53647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12"/>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Cybersecurity governance and disclosures — recommended next steps</a:t>
            </a:r>
            <a:endParaRPr dirty="0"/>
          </a:p>
        </p:txBody>
      </p:sp>
      <p:sp>
        <p:nvSpPr>
          <p:cNvPr id="468" name="Google Shape;468;p12"/>
          <p:cNvSpPr/>
          <p:nvPr/>
        </p:nvSpPr>
        <p:spPr>
          <a:xfrm>
            <a:off x="9968836" y="80368"/>
            <a:ext cx="2145323" cy="825909"/>
          </a:xfrm>
          <a:prstGeom prst="rect">
            <a:avLst/>
          </a:prstGeom>
          <a:solidFill>
            <a:schemeClr val="lt1"/>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0000"/>
              </a:buClr>
              <a:buSzPts val="1067"/>
              <a:buFont typeface="Arial"/>
              <a:buNone/>
            </a:pPr>
            <a:r>
              <a:rPr lang="en-US" sz="1067" b="1" i="0" u="none" strike="noStrike" cap="none" dirty="0">
                <a:solidFill>
                  <a:srgbClr val="FF0000"/>
                </a:solidFill>
                <a:latin typeface="Arial"/>
                <a:ea typeface="Arial"/>
                <a:cs typeface="Arial"/>
                <a:sym typeface="Arial"/>
              </a:rPr>
              <a:t>Read and delete this box after editing.</a:t>
            </a:r>
            <a:endParaRPr sz="1467"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1067"/>
              <a:buFont typeface="Arial"/>
              <a:buNone/>
            </a:pPr>
            <a:r>
              <a:rPr lang="en-US" sz="1067" b="0" i="0" u="none" strike="noStrike" cap="none" dirty="0">
                <a:solidFill>
                  <a:srgbClr val="FF0000"/>
                </a:solidFill>
                <a:latin typeface="Arial"/>
                <a:ea typeface="Arial"/>
                <a:cs typeface="Arial"/>
                <a:sym typeface="Arial"/>
              </a:rPr>
              <a:t>Ensure the actions listed reflect what actions that can be (or has been) taken by the organization.</a:t>
            </a:r>
            <a:endParaRPr sz="1467" b="0" i="0" u="none" strike="noStrike" cap="none" dirty="0">
              <a:solidFill>
                <a:srgbClr val="000000"/>
              </a:solidFill>
              <a:latin typeface="Arial"/>
              <a:ea typeface="Arial"/>
              <a:cs typeface="Arial"/>
              <a:sym typeface="Arial"/>
            </a:endParaRPr>
          </a:p>
        </p:txBody>
      </p:sp>
      <p:sp>
        <p:nvSpPr>
          <p:cNvPr id="2" name="Google Shape;414;p5">
            <a:extLst>
              <a:ext uri="{FF2B5EF4-FFF2-40B4-BE49-F238E27FC236}">
                <a16:creationId xmlns:a16="http://schemas.microsoft.com/office/drawing/2014/main" id="{B36CC4C5-47AA-4B20-AE18-D085D416AC37}"/>
              </a:ext>
            </a:extLst>
          </p:cNvPr>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Gartner</a:t>
            </a:r>
            <a:endParaRPr sz="800" b="0" i="0" u="none" strike="noStrike" cap="none" dirty="0">
              <a:solidFill>
                <a:schemeClr val="dk1"/>
              </a:solidFill>
              <a:latin typeface="Arial"/>
              <a:ea typeface="Arial"/>
              <a:cs typeface="Arial"/>
              <a:sym typeface="Arial"/>
            </a:endParaRPr>
          </a:p>
        </p:txBody>
      </p:sp>
      <p:graphicFrame>
        <p:nvGraphicFramePr>
          <p:cNvPr id="3" name="Table 2">
            <a:extLst>
              <a:ext uri="{FF2B5EF4-FFF2-40B4-BE49-F238E27FC236}">
                <a16:creationId xmlns:a16="http://schemas.microsoft.com/office/drawing/2014/main" id="{D37BFCC4-F7F7-E848-128C-D1F1F408D896}"/>
              </a:ext>
            </a:extLst>
          </p:cNvPr>
          <p:cNvGraphicFramePr>
            <a:graphicFrameLocks noGrp="1"/>
          </p:cNvGraphicFramePr>
          <p:nvPr>
            <p:extLst>
              <p:ext uri="{D42A27DB-BD31-4B8C-83A1-F6EECF244321}">
                <p14:modId xmlns:p14="http://schemas.microsoft.com/office/powerpoint/2010/main" val="3565743453"/>
              </p:ext>
            </p:extLst>
          </p:nvPr>
        </p:nvGraphicFramePr>
        <p:xfrm>
          <a:off x="457199" y="1524000"/>
          <a:ext cx="11280775" cy="4109920"/>
        </p:xfrm>
        <a:graphic>
          <a:graphicData uri="http://schemas.openxmlformats.org/drawingml/2006/table">
            <a:tbl>
              <a:tblPr firstRow="1" bandRow="1">
                <a:tableStyleId>{1974E563-0BDA-4C6E-8CB6-A9333CB845D7}</a:tableStyleId>
              </a:tblPr>
              <a:tblGrid>
                <a:gridCol w="1841864">
                  <a:extLst>
                    <a:ext uri="{9D8B030D-6E8A-4147-A177-3AD203B41FA5}">
                      <a16:colId xmlns:a16="http://schemas.microsoft.com/office/drawing/2014/main" val="1163271580"/>
                    </a:ext>
                  </a:extLst>
                </a:gridCol>
                <a:gridCol w="9438911">
                  <a:extLst>
                    <a:ext uri="{9D8B030D-6E8A-4147-A177-3AD203B41FA5}">
                      <a16:colId xmlns:a16="http://schemas.microsoft.com/office/drawing/2014/main" val="2392429841"/>
                    </a:ext>
                  </a:extLst>
                </a:gridCol>
              </a:tblGrid>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dirty="0">
                          <a:solidFill>
                            <a:schemeClr val="bg1"/>
                          </a:solidFill>
                        </a:rPr>
                        <a:t>What’s the board’s duty of oversight?</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02856"/>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0" marR="0" lvl="0" indent="0" algn="l" rtl="0">
                        <a:spcBef>
                          <a:spcPts val="0"/>
                        </a:spcBef>
                        <a:spcAft>
                          <a:spcPts val="400"/>
                        </a:spcAft>
                        <a:buNone/>
                      </a:pPr>
                      <a:r>
                        <a:rPr lang="en-US" sz="1300" b="0" i="0" u="none" strike="noStrike" cap="none" dirty="0">
                          <a:solidFill>
                            <a:schemeClr val="dk1"/>
                          </a:solidFill>
                          <a:latin typeface="Arial"/>
                          <a:ea typeface="Arial"/>
                          <a:cs typeface="Arial"/>
                          <a:sym typeface="Arial"/>
                        </a:rPr>
                        <a:t>Directors must (1) make a good faith effort to establish reporting and information controls and systems to monitor and oversee risks and (2) monitor those systems for indications that implicate those risks.</a:t>
                      </a:r>
                      <a:endParaRPr lang="en-US" sz="1300" dirty="0"/>
                    </a:p>
                  </a:txBody>
                  <a:tcPr marL="14400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b="1" dirty="0">
                          <a:solidFill>
                            <a:schemeClr val="bg1"/>
                          </a:solidFill>
                        </a:rPr>
                        <a:t>How can the </a:t>
                      </a:r>
                      <a:br>
                        <a:rPr lang="en-US" sz="1300" b="1" dirty="0">
                          <a:solidFill>
                            <a:schemeClr val="bg1"/>
                          </a:solidFill>
                        </a:rPr>
                      </a:br>
                      <a:r>
                        <a:rPr lang="en-US" sz="1300" b="1" dirty="0">
                          <a:solidFill>
                            <a:schemeClr val="bg1"/>
                          </a:solidFill>
                        </a:rPr>
                        <a:t>board ensure </a:t>
                      </a:r>
                      <a:br>
                        <a:rPr lang="en-US" sz="1300" b="1" dirty="0">
                          <a:solidFill>
                            <a:schemeClr val="bg1"/>
                          </a:solidFill>
                        </a:rPr>
                      </a:br>
                      <a:r>
                        <a:rPr lang="en-US" sz="1300" b="1" dirty="0">
                          <a:solidFill>
                            <a:schemeClr val="bg1"/>
                          </a:solidFill>
                        </a:rPr>
                        <a:t>reporting and information </a:t>
                      </a:r>
                      <a:br>
                        <a:rPr lang="en-US" sz="1300" b="1" dirty="0">
                          <a:solidFill>
                            <a:schemeClr val="bg1"/>
                          </a:solidFill>
                        </a:rPr>
                      </a:br>
                      <a:r>
                        <a:rPr lang="en-US" sz="1300" b="1" dirty="0">
                          <a:solidFill>
                            <a:schemeClr val="bg1"/>
                          </a:solidFill>
                        </a:rPr>
                        <a:t>controls and systems are established and effective?</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rgbClr val="002856"/>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0" marR="0" lvl="0" indent="0" algn="l" rtl="0">
                        <a:spcBef>
                          <a:spcPts val="0"/>
                        </a:spcBef>
                        <a:spcAft>
                          <a:spcPts val="400"/>
                        </a:spcAft>
                        <a:buNone/>
                      </a:pPr>
                      <a:r>
                        <a:rPr lang="en-US" sz="1300" b="1" i="0" u="none" strike="noStrike" cap="none" dirty="0">
                          <a:solidFill>
                            <a:schemeClr val="dk1"/>
                          </a:solidFill>
                          <a:latin typeface="Arial"/>
                          <a:ea typeface="Arial"/>
                          <a:cs typeface="Arial"/>
                          <a:sym typeface="Arial"/>
                        </a:rPr>
                        <a:t>Increase the frequency and type of cybersecurity information presented at board meetings by:</a:t>
                      </a:r>
                      <a:endParaRPr lang="en-US" sz="1300" b="1"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Establishing increased time on the agenda for cybersecurity</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Encouraging CISO/cybersecurity leader to report on KPIs that they use to monitor risk</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Requiring reports on tabletop exercises</a:t>
                      </a:r>
                    </a:p>
                    <a:p>
                      <a:pPr marL="0" marR="0" lvl="0" indent="0" algn="l" rtl="0">
                        <a:spcBef>
                          <a:spcPts val="0"/>
                        </a:spcBef>
                        <a:spcAft>
                          <a:spcPts val="400"/>
                        </a:spcAft>
                        <a:buNone/>
                      </a:pPr>
                      <a:r>
                        <a:rPr lang="en-US" sz="1300" b="1" i="0" u="none" strike="noStrike" cap="none" spc="10" baseline="0" dirty="0">
                          <a:solidFill>
                            <a:schemeClr val="dk1"/>
                          </a:solidFill>
                          <a:latin typeface="Arial"/>
                          <a:ea typeface="Arial"/>
                          <a:cs typeface="Arial"/>
                          <a:sym typeface="Arial"/>
                        </a:rPr>
                        <a:t>Encourage senior leadership to reexamine information controls and systems throughout the organization by:</a:t>
                      </a:r>
                      <a:endParaRPr lang="en-US" sz="1300" b="1" spc="10" baseline="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Reviewing how and when cybersecurity information is shared throughout the organization, </a:t>
                      </a:r>
                      <a:br>
                        <a:rPr lang="en-US" sz="1300" b="0" i="0" u="none" strike="noStrike" cap="none" dirty="0">
                          <a:solidFill>
                            <a:schemeClr val="dk1"/>
                          </a:solidFill>
                          <a:latin typeface="Arial"/>
                          <a:ea typeface="Arial"/>
                          <a:cs typeface="Arial"/>
                          <a:sym typeface="Arial"/>
                        </a:rPr>
                      </a:br>
                      <a:r>
                        <a:rPr lang="en-US" sz="1300" b="0" i="0" u="none" strike="noStrike" cap="none" dirty="0">
                          <a:solidFill>
                            <a:schemeClr val="dk1"/>
                          </a:solidFill>
                          <a:latin typeface="Arial"/>
                          <a:ea typeface="Arial"/>
                          <a:cs typeface="Arial"/>
                          <a:sym typeface="Arial"/>
                        </a:rPr>
                        <a:t>including to the board, officers and disclosure committee</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Reviewing disclosure committee membership and considering if the CISO/cybersecurity leader should be added</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Establishing an incident documentation policy to (1) memorialize the steps taken by the organization in response to an incident and the materiality determinations and (2) track aggregation of minor cybersecurity incidents</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Adopting a framework to escalate incidents within the organization (including elevating to the board)</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Conducting due diligence and assessments on third parties to determine contract notification provisions and other vulnerabilities</a:t>
                      </a:r>
                      <a:endParaRPr lang="en-US" sz="1300" dirty="0"/>
                    </a:p>
                    <a:p>
                      <a:pPr marL="98425" marR="0" lvl="0" indent="-98425" algn="l" rtl="0">
                        <a:spcAft>
                          <a:spcPts val="4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Developing a regulatory notification chart to track different incident reporting obligations </a:t>
                      </a:r>
                      <a:endParaRPr lang="en-US" sz="1300" dirty="0"/>
                    </a:p>
                  </a:txBody>
                  <a:tcPr marL="144000" marR="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486344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3"/>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Cybersecurity risk management and strategy — recommended next steps</a:t>
            </a:r>
            <a:endParaRPr dirty="0"/>
          </a:p>
        </p:txBody>
      </p:sp>
      <p:sp>
        <p:nvSpPr>
          <p:cNvPr id="479" name="Google Shape;479;p13"/>
          <p:cNvSpPr/>
          <p:nvPr/>
        </p:nvSpPr>
        <p:spPr>
          <a:xfrm>
            <a:off x="9959692" y="98656"/>
            <a:ext cx="2145323" cy="825909"/>
          </a:xfrm>
          <a:prstGeom prst="rect">
            <a:avLst/>
          </a:prstGeom>
          <a:solidFill>
            <a:schemeClr val="lt1"/>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0000"/>
              </a:buClr>
              <a:buSzPts val="1067"/>
              <a:buFont typeface="Arial"/>
              <a:buNone/>
            </a:pPr>
            <a:r>
              <a:rPr lang="en-US" sz="1067" b="1" i="0" u="none" strike="noStrike" cap="none">
                <a:solidFill>
                  <a:srgbClr val="FF0000"/>
                </a:solidFill>
                <a:latin typeface="Arial"/>
                <a:ea typeface="Arial"/>
                <a:cs typeface="Arial"/>
                <a:sym typeface="Arial"/>
              </a:rPr>
              <a:t>Read and delete this box after editing.</a:t>
            </a:r>
            <a:endParaRPr sz="1467"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1067"/>
              <a:buFont typeface="Arial"/>
              <a:buNone/>
            </a:pPr>
            <a:r>
              <a:rPr lang="en-US" sz="1067" b="0" i="0" u="none" strike="noStrike" cap="none">
                <a:solidFill>
                  <a:srgbClr val="FF0000"/>
                </a:solidFill>
                <a:latin typeface="Arial"/>
                <a:ea typeface="Arial"/>
                <a:cs typeface="Arial"/>
                <a:sym typeface="Arial"/>
              </a:rPr>
              <a:t>Ensure the actions listed reflect what actions that can be (or has been) taken by the organization.</a:t>
            </a:r>
            <a:endParaRPr sz="1467" b="0" i="0" u="none" strike="noStrike" cap="none">
              <a:solidFill>
                <a:srgbClr val="000000"/>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1BFEB060-52D2-D4E0-82E4-47CCE0C6C2D7}"/>
              </a:ext>
            </a:extLst>
          </p:cNvPr>
          <p:cNvGraphicFramePr>
            <a:graphicFrameLocks noGrp="1"/>
          </p:cNvGraphicFramePr>
          <p:nvPr>
            <p:extLst>
              <p:ext uri="{D42A27DB-BD31-4B8C-83A1-F6EECF244321}">
                <p14:modId xmlns:p14="http://schemas.microsoft.com/office/powerpoint/2010/main" val="2471740165"/>
              </p:ext>
            </p:extLst>
          </p:nvPr>
        </p:nvGraphicFramePr>
        <p:xfrm>
          <a:off x="457199" y="1524000"/>
          <a:ext cx="11280775" cy="4211520"/>
        </p:xfrm>
        <a:graphic>
          <a:graphicData uri="http://schemas.openxmlformats.org/drawingml/2006/table">
            <a:tbl>
              <a:tblPr firstRow="1" bandRow="1">
                <a:tableStyleId>{1974E563-0BDA-4C6E-8CB6-A9333CB845D7}</a:tableStyleId>
              </a:tblPr>
              <a:tblGrid>
                <a:gridCol w="1841864">
                  <a:extLst>
                    <a:ext uri="{9D8B030D-6E8A-4147-A177-3AD203B41FA5}">
                      <a16:colId xmlns:a16="http://schemas.microsoft.com/office/drawing/2014/main" val="1163271580"/>
                    </a:ext>
                  </a:extLst>
                </a:gridCol>
                <a:gridCol w="9438911">
                  <a:extLst>
                    <a:ext uri="{9D8B030D-6E8A-4147-A177-3AD203B41FA5}">
                      <a16:colId xmlns:a16="http://schemas.microsoft.com/office/drawing/2014/main" val="2392429841"/>
                    </a:ext>
                  </a:extLst>
                </a:gridCol>
              </a:tblGrid>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dirty="0">
                          <a:solidFill>
                            <a:schemeClr val="bg1"/>
                          </a:solidFill>
                        </a:rPr>
                        <a:t>What’s the board’s role in risk management and strategy?</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02856"/>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98425" marR="0" lvl="0" indent="-98425" algn="l" rtl="0">
                        <a:spcBef>
                          <a:spcPts val="0"/>
                        </a:spcBef>
                        <a:spcAft>
                          <a:spcPts val="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As part of directors’ duty of oversight, the board must oversee risks, which includes ensuring that the organization’s risk management policies and procedures that are designed and implemented by management and risk managers are consistent with the organization’s strategy and risk appetite. </a:t>
                      </a:r>
                      <a:endParaRPr lang="en-US" sz="1300" dirty="0"/>
                    </a:p>
                    <a:p>
                      <a:pPr marL="98425" marR="0" lvl="0" indent="-98425" algn="l" rtl="0">
                        <a:spcBef>
                          <a:spcPts val="600"/>
                        </a:spcBef>
                        <a:spcAft>
                          <a:spcPts val="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The board must ensure that the policies and procedures are working as intended and that management takes steps to foster a culture that supports appropriate risk awareness, including recognizing, appropriately escalating and addressing risk-taking beyond the enterprise’s set risk appetite. </a:t>
                      </a:r>
                      <a:endParaRPr lang="en-US" sz="1300" dirty="0"/>
                    </a:p>
                    <a:p>
                      <a:pPr marL="98425" marR="0" lvl="0" indent="-98425" algn="l" rtl="0">
                        <a:spcBef>
                          <a:spcPts val="600"/>
                        </a:spcBef>
                        <a:spcAft>
                          <a:spcPts val="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The board should know the type and magnitude of the organization’s principal risks and must require the CEO and other senior officers to be fully engaged in risk management.</a:t>
                      </a:r>
                      <a:endParaRPr lang="en-US" sz="1300" dirty="0"/>
                    </a:p>
                    <a:p>
                      <a:pPr marL="98425" marR="0" lvl="0" indent="-98425" algn="l" rtl="0">
                        <a:spcBef>
                          <a:spcPts val="600"/>
                        </a:spcBef>
                        <a:spcAft>
                          <a:spcPts val="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Directors are not responsible for day-to-day risk management.</a:t>
                      </a:r>
                      <a:endParaRPr lang="en-US" sz="1300" dirty="0"/>
                    </a:p>
                  </a:txBody>
                  <a:tcPr marL="14400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b="1" dirty="0">
                          <a:solidFill>
                            <a:schemeClr val="bg1"/>
                          </a:solidFill>
                        </a:rPr>
                        <a:t>How can the </a:t>
                      </a:r>
                      <a:br>
                        <a:rPr lang="en-US" sz="1300" b="1" dirty="0">
                          <a:solidFill>
                            <a:schemeClr val="bg1"/>
                          </a:solidFill>
                        </a:rPr>
                      </a:br>
                      <a:r>
                        <a:rPr lang="en-US" sz="1300" b="1" dirty="0">
                          <a:solidFill>
                            <a:schemeClr val="bg1"/>
                          </a:solidFill>
                        </a:rPr>
                        <a:t>board oversee </a:t>
                      </a:r>
                      <a:br>
                        <a:rPr lang="en-US" sz="1300" b="1" dirty="0">
                          <a:solidFill>
                            <a:schemeClr val="bg1"/>
                          </a:solidFill>
                        </a:rPr>
                      </a:br>
                      <a:r>
                        <a:rPr lang="en-US" sz="1300" b="1" dirty="0">
                          <a:solidFill>
                            <a:schemeClr val="bg1"/>
                          </a:solidFill>
                        </a:rPr>
                        <a:t>risk management and strategy </a:t>
                      </a:r>
                      <a:br>
                        <a:rPr lang="en-US" sz="1300" b="1" dirty="0">
                          <a:solidFill>
                            <a:schemeClr val="bg1"/>
                          </a:solidFill>
                        </a:rPr>
                      </a:br>
                      <a:r>
                        <a:rPr lang="en-US" sz="1300" b="1" dirty="0">
                          <a:solidFill>
                            <a:schemeClr val="bg1"/>
                          </a:solidFill>
                        </a:rPr>
                        <a:t>and ensure management is effectively managing risks?</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rgbClr val="002856"/>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98425" marR="0" lvl="0" indent="-98425" algn="l" rtl="0">
                        <a:spcBef>
                          <a:spcPts val="0"/>
                        </a:spcBef>
                        <a:spcAft>
                          <a:spcPts val="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The board must set the organization’s cyber risk appetite.</a:t>
                      </a:r>
                      <a:endParaRPr lang="en-US" sz="1300" dirty="0"/>
                    </a:p>
                    <a:p>
                      <a:pPr marL="98425" marR="0" lvl="0" indent="-98425" algn="l" rtl="0">
                        <a:spcBef>
                          <a:spcPts val="600"/>
                        </a:spcBef>
                        <a:spcAft>
                          <a:spcPts val="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The board should also encourage senior leadership to: </a:t>
                      </a:r>
                      <a:endParaRPr lang="en-US" sz="1300" dirty="0"/>
                    </a:p>
                    <a:p>
                      <a:pPr marL="278325" marR="0" lvl="1" indent="-169200" algn="l" rtl="0">
                        <a:spcBef>
                          <a:spcPts val="600"/>
                        </a:spcBef>
                        <a:spcAft>
                          <a:spcPts val="0"/>
                        </a:spcAft>
                        <a:buClr>
                          <a:schemeClr val="dk1"/>
                        </a:buClr>
                        <a:buSzPts val="1200"/>
                        <a:buFont typeface="System Font Regular"/>
                        <a:buChar char="−"/>
                      </a:pPr>
                      <a:r>
                        <a:rPr lang="en-US" sz="1300" b="0" i="0" u="none" strike="noStrike" cap="none" dirty="0">
                          <a:solidFill>
                            <a:schemeClr val="dk1"/>
                          </a:solidFill>
                          <a:latin typeface="Arial"/>
                          <a:ea typeface="Arial"/>
                          <a:cs typeface="Arial"/>
                          <a:sym typeface="Arial"/>
                        </a:rPr>
                        <a:t>Evaluate risk management documentation</a:t>
                      </a:r>
                      <a:endParaRPr lang="en-US" sz="1300" dirty="0"/>
                    </a:p>
                    <a:p>
                      <a:pPr marL="278325" marR="0" lvl="1" indent="-169200" algn="l" rtl="0">
                        <a:spcBef>
                          <a:spcPts val="600"/>
                        </a:spcBef>
                        <a:spcAft>
                          <a:spcPts val="0"/>
                        </a:spcAft>
                        <a:buClr>
                          <a:schemeClr val="dk1"/>
                        </a:buClr>
                        <a:buSzPts val="1200"/>
                        <a:buFont typeface="System Font Regular"/>
                        <a:buChar char="−"/>
                      </a:pPr>
                      <a:r>
                        <a:rPr lang="en-US" sz="1300" b="0" i="0" u="none" strike="noStrike" cap="none" dirty="0">
                          <a:solidFill>
                            <a:schemeClr val="dk1"/>
                          </a:solidFill>
                          <a:latin typeface="Arial"/>
                          <a:ea typeface="Arial"/>
                          <a:cs typeface="Arial"/>
                          <a:sym typeface="Arial"/>
                        </a:rPr>
                        <a:t>Conduct risk assessments to assess the organization’s ability to detect, monitor, mitigate and respond to cybersecurity </a:t>
                      </a:r>
                      <a:br>
                        <a:rPr lang="en-US" sz="1300" b="0" i="0" u="none" strike="noStrike" cap="none" dirty="0">
                          <a:solidFill>
                            <a:schemeClr val="dk1"/>
                          </a:solidFill>
                          <a:latin typeface="Arial"/>
                          <a:ea typeface="Arial"/>
                          <a:cs typeface="Arial"/>
                          <a:sym typeface="Arial"/>
                        </a:rPr>
                      </a:br>
                      <a:r>
                        <a:rPr lang="en-US" sz="1300" b="0" i="0" u="none" strike="noStrike" cap="none" dirty="0">
                          <a:solidFill>
                            <a:schemeClr val="dk1"/>
                          </a:solidFill>
                          <a:latin typeface="Arial"/>
                          <a:ea typeface="Arial"/>
                          <a:cs typeface="Arial"/>
                          <a:sym typeface="Arial"/>
                        </a:rPr>
                        <a:t>threats and incidents</a:t>
                      </a:r>
                      <a:endParaRPr lang="en-US" sz="1300" dirty="0"/>
                    </a:p>
                    <a:p>
                      <a:pPr marL="278325" marR="0" lvl="1" indent="-169200" algn="l" rtl="0">
                        <a:spcBef>
                          <a:spcPts val="600"/>
                        </a:spcBef>
                        <a:spcAft>
                          <a:spcPts val="0"/>
                        </a:spcAft>
                        <a:buClr>
                          <a:schemeClr val="dk1"/>
                        </a:buClr>
                        <a:buSzPts val="1200"/>
                        <a:buFont typeface="System Font Regular"/>
                        <a:buChar char="−"/>
                      </a:pPr>
                      <a:r>
                        <a:rPr lang="en-US" sz="1300" b="0" i="0" u="none" strike="noStrike" cap="none" dirty="0">
                          <a:solidFill>
                            <a:schemeClr val="dk1"/>
                          </a:solidFill>
                          <a:latin typeface="Arial"/>
                          <a:ea typeface="Arial"/>
                          <a:cs typeface="Arial"/>
                          <a:sym typeface="Arial"/>
                        </a:rPr>
                        <a:t>Provide training and education to employees on cyber risks and how to report information</a:t>
                      </a:r>
                      <a:endParaRPr lang="en-US" sz="1300" dirty="0"/>
                    </a:p>
                    <a:p>
                      <a:pPr marL="278325" marR="0" lvl="1" indent="-169200" algn="l" rtl="0">
                        <a:spcBef>
                          <a:spcPts val="600"/>
                        </a:spcBef>
                        <a:spcAft>
                          <a:spcPts val="0"/>
                        </a:spcAft>
                        <a:buClr>
                          <a:schemeClr val="dk1"/>
                        </a:buClr>
                        <a:buSzPts val="1200"/>
                        <a:buFont typeface="System Font Regular"/>
                        <a:buChar char="−"/>
                      </a:pPr>
                      <a:r>
                        <a:rPr lang="en-US" sz="1300" b="0" i="0" u="none" strike="noStrike" cap="none" dirty="0">
                          <a:solidFill>
                            <a:schemeClr val="dk1"/>
                          </a:solidFill>
                          <a:latin typeface="Arial"/>
                          <a:ea typeface="Arial"/>
                          <a:cs typeface="Arial"/>
                          <a:sym typeface="Arial"/>
                        </a:rPr>
                        <a:t>Evaluate the types and frequency of tabletop exercises in light of the SEC’s rules</a:t>
                      </a:r>
                      <a:endParaRPr lang="en-US" sz="1300" dirty="0"/>
                    </a:p>
                  </a:txBody>
                  <a:tcPr marL="144000" marR="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4863443"/>
                  </a:ext>
                </a:extLst>
              </a:tr>
            </a:tbl>
          </a:graphicData>
        </a:graphic>
      </p:graphicFrame>
      <p:sp>
        <p:nvSpPr>
          <p:cNvPr id="3" name="Google Shape;414;p5">
            <a:extLst>
              <a:ext uri="{FF2B5EF4-FFF2-40B4-BE49-F238E27FC236}">
                <a16:creationId xmlns:a16="http://schemas.microsoft.com/office/drawing/2014/main" id="{11E9E6A7-8999-5C55-8894-D967C1648046}"/>
              </a:ext>
            </a:extLst>
          </p:cNvPr>
          <p:cNvSpPr txBox="1"/>
          <p:nvPr/>
        </p:nvSpPr>
        <p:spPr>
          <a:xfrm>
            <a:off x="457200" y="6054567"/>
            <a:ext cx="9166208" cy="215403"/>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800" b="0" i="0" u="none" strike="noStrike" cap="none" dirty="0">
                <a:solidFill>
                  <a:schemeClr val="dk1"/>
                </a:solidFill>
                <a:latin typeface="Arial"/>
                <a:ea typeface="Arial"/>
                <a:cs typeface="Arial"/>
                <a:sym typeface="Arial"/>
              </a:rPr>
              <a:t>Source: Gartner</a:t>
            </a:r>
            <a:endParaRPr sz="800" b="0" i="0" u="none" strike="noStrike" cap="none" dirty="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14"/>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Cybersecurity </a:t>
            </a:r>
            <a:r>
              <a:rPr lang="en-US" dirty="0">
                <a:latin typeface="Arial" panose="020B0604020202020204" pitchFamily="34" charset="0"/>
                <a:cs typeface="Arial" panose="020B0604020202020204" pitchFamily="34" charset="0"/>
              </a:rPr>
              <a:t>—</a:t>
            </a:r>
            <a:r>
              <a:rPr lang="en-US" dirty="0"/>
              <a:t> Steps assurance and other leaders are taking</a:t>
            </a:r>
            <a:endParaRPr dirty="0"/>
          </a:p>
        </p:txBody>
      </p:sp>
      <p:sp>
        <p:nvSpPr>
          <p:cNvPr id="487" name="Google Shape;487;p14"/>
          <p:cNvSpPr/>
          <p:nvPr/>
        </p:nvSpPr>
        <p:spPr>
          <a:xfrm>
            <a:off x="9823939" y="0"/>
            <a:ext cx="2368061" cy="1088706"/>
          </a:xfrm>
          <a:prstGeom prst="rect">
            <a:avLst/>
          </a:prstGeom>
          <a:solidFill>
            <a:schemeClr val="lt1"/>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0000"/>
              </a:buClr>
              <a:buSzPts val="1067"/>
              <a:buFont typeface="Arial"/>
              <a:buNone/>
            </a:pPr>
            <a:r>
              <a:rPr lang="en-US" sz="1067" b="1" i="0" u="none" strike="noStrike" cap="none">
                <a:solidFill>
                  <a:srgbClr val="FF0000"/>
                </a:solidFill>
                <a:latin typeface="Arial"/>
                <a:ea typeface="Arial"/>
                <a:cs typeface="Arial"/>
                <a:sym typeface="Arial"/>
              </a:rPr>
              <a:t>Read and delete this box after editing.</a:t>
            </a:r>
            <a:endParaRPr sz="1467"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1067"/>
              <a:buFont typeface="Arial"/>
              <a:buNone/>
            </a:pPr>
            <a:r>
              <a:rPr lang="en-US" sz="1067" b="0" i="0" u="none" strike="noStrike" cap="none">
                <a:solidFill>
                  <a:srgbClr val="FF0000"/>
                </a:solidFill>
                <a:latin typeface="Arial"/>
                <a:ea typeface="Arial"/>
                <a:cs typeface="Arial"/>
                <a:sym typeface="Arial"/>
              </a:rPr>
              <a:t>Ensure the actions listed reflect what management are / aren’t doing.  This should be specific to your organization.</a:t>
            </a:r>
            <a:endParaRPr sz="1467" b="0" i="0" u="none" strike="noStrike" cap="none">
              <a:solidFill>
                <a:srgbClr val="000000"/>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F7FDD85A-CB84-93E8-9ED7-703C6E4D9BE2}"/>
              </a:ext>
            </a:extLst>
          </p:cNvPr>
          <p:cNvGraphicFramePr>
            <a:graphicFrameLocks noGrp="1"/>
          </p:cNvGraphicFramePr>
          <p:nvPr>
            <p:extLst>
              <p:ext uri="{D42A27DB-BD31-4B8C-83A1-F6EECF244321}">
                <p14:modId xmlns:p14="http://schemas.microsoft.com/office/powerpoint/2010/main" val="2515261620"/>
              </p:ext>
            </p:extLst>
          </p:nvPr>
        </p:nvGraphicFramePr>
        <p:xfrm>
          <a:off x="457199" y="1524000"/>
          <a:ext cx="11280775" cy="2641800"/>
        </p:xfrm>
        <a:graphic>
          <a:graphicData uri="http://schemas.openxmlformats.org/drawingml/2006/table">
            <a:tbl>
              <a:tblPr firstRow="1" bandRow="1">
                <a:tableStyleId>{1974E563-0BDA-4C6E-8CB6-A9333CB845D7}</a:tableStyleId>
              </a:tblPr>
              <a:tblGrid>
                <a:gridCol w="1841864">
                  <a:extLst>
                    <a:ext uri="{9D8B030D-6E8A-4147-A177-3AD203B41FA5}">
                      <a16:colId xmlns:a16="http://schemas.microsoft.com/office/drawing/2014/main" val="1163271580"/>
                    </a:ext>
                  </a:extLst>
                </a:gridCol>
                <a:gridCol w="9438911">
                  <a:extLst>
                    <a:ext uri="{9D8B030D-6E8A-4147-A177-3AD203B41FA5}">
                      <a16:colId xmlns:a16="http://schemas.microsoft.com/office/drawing/2014/main" val="2392429841"/>
                    </a:ext>
                  </a:extLst>
                </a:gridCol>
              </a:tblGrid>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dirty="0">
                          <a:solidFill>
                            <a:schemeClr val="bg1"/>
                          </a:solidFill>
                        </a:rPr>
                        <a:t>General Counsel</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02856"/>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Examine existing D&amp;O liability insurance and cyber insurance to determine the extent of exclusions and if any </a:t>
                      </a:r>
                      <a:br>
                        <a:rPr lang="en-US" sz="1300" b="0" i="0" u="none" strike="noStrike" cap="none" dirty="0">
                          <a:solidFill>
                            <a:schemeClr val="dk1"/>
                          </a:solidFill>
                          <a:latin typeface="Arial"/>
                          <a:ea typeface="Arial"/>
                          <a:cs typeface="Arial"/>
                          <a:sym typeface="Arial"/>
                        </a:rPr>
                      </a:br>
                      <a:r>
                        <a:rPr lang="en-US" sz="1300" b="0" i="0" u="none" strike="noStrike" cap="none" dirty="0">
                          <a:solidFill>
                            <a:schemeClr val="dk1"/>
                          </a:solidFill>
                          <a:latin typeface="Arial"/>
                          <a:ea typeface="Arial"/>
                          <a:cs typeface="Arial"/>
                          <a:sym typeface="Arial"/>
                        </a:rPr>
                        <a:t>coverage changes are necessary.</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Establish a materiality determination process.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Create a communications and disclosure strategy.</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Ensure mock materiality determinations, disclosures and communications are included in tabletop sessions.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Ensure third-party risk management plan is developed and includes evaluation and monitoring of third parties’ </a:t>
                      </a:r>
                      <a:br>
                        <a:rPr lang="en-US" sz="1300" b="0" i="0" u="none" strike="noStrike" cap="none" dirty="0">
                          <a:solidFill>
                            <a:schemeClr val="dk1"/>
                          </a:solidFill>
                          <a:latin typeface="Arial"/>
                          <a:ea typeface="Arial"/>
                          <a:cs typeface="Arial"/>
                          <a:sym typeface="Arial"/>
                        </a:rPr>
                      </a:br>
                      <a:r>
                        <a:rPr lang="en-US" sz="1300" b="0" i="0" u="none" strike="noStrike" cap="none" dirty="0">
                          <a:solidFill>
                            <a:schemeClr val="dk1"/>
                          </a:solidFill>
                          <a:latin typeface="Arial"/>
                          <a:ea typeface="Arial"/>
                          <a:cs typeface="Arial"/>
                          <a:sym typeface="Arial"/>
                        </a:rPr>
                        <a:t>cyber practices, security and events.</a:t>
                      </a:r>
                    </a:p>
                  </a:txBody>
                  <a:tcPr marL="14400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b="1" dirty="0">
                          <a:solidFill>
                            <a:schemeClr val="bg1"/>
                          </a:solidFill>
                        </a:rPr>
                        <a:t>Chief Compliance Officer</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Evaluate current employee awareness and training on cyber topics.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Assist the General Counsel in evaluating information controls.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Establish a regulatory compliance tracking and notification program.</a:t>
                      </a:r>
                    </a:p>
                  </a:txBody>
                  <a:tcPr marL="144000" marR="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4863443"/>
                  </a:ext>
                </a:extLst>
              </a:tr>
            </a:tbl>
          </a:graphicData>
        </a:graphic>
      </p:graphicFrame>
    </p:spTree>
    <p:extLst>
      <p:ext uri="{BB962C8B-B14F-4D97-AF65-F5344CB8AC3E}">
        <p14:creationId xmlns:p14="http://schemas.microsoft.com/office/powerpoint/2010/main" val="2465614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14"/>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Cybersecurity </a:t>
            </a:r>
            <a:r>
              <a:rPr lang="en-US" dirty="0">
                <a:latin typeface="Arial" panose="020B0604020202020204" pitchFamily="34" charset="0"/>
                <a:cs typeface="Arial" panose="020B0604020202020204" pitchFamily="34" charset="0"/>
              </a:rPr>
              <a:t>—</a:t>
            </a:r>
            <a:r>
              <a:rPr lang="en-US" dirty="0"/>
              <a:t> Steps assurance and other leaders are taking</a:t>
            </a:r>
            <a:endParaRPr dirty="0"/>
          </a:p>
        </p:txBody>
      </p:sp>
      <p:sp>
        <p:nvSpPr>
          <p:cNvPr id="487" name="Google Shape;487;p14"/>
          <p:cNvSpPr/>
          <p:nvPr/>
        </p:nvSpPr>
        <p:spPr>
          <a:xfrm>
            <a:off x="9823939" y="0"/>
            <a:ext cx="2368061" cy="1088706"/>
          </a:xfrm>
          <a:prstGeom prst="rect">
            <a:avLst/>
          </a:prstGeom>
          <a:solidFill>
            <a:schemeClr val="lt1"/>
          </a:solidFill>
          <a:ln w="95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0000"/>
              </a:buClr>
              <a:buSzPts val="1067"/>
              <a:buFont typeface="Arial"/>
              <a:buNone/>
            </a:pPr>
            <a:r>
              <a:rPr lang="en-US" sz="1067" b="1" i="0" u="none" strike="noStrike" cap="none">
                <a:solidFill>
                  <a:srgbClr val="FF0000"/>
                </a:solidFill>
                <a:latin typeface="Arial"/>
                <a:ea typeface="Arial"/>
                <a:cs typeface="Arial"/>
                <a:sym typeface="Arial"/>
              </a:rPr>
              <a:t>Read and delete this box after editing.</a:t>
            </a:r>
            <a:endParaRPr sz="1467"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1067"/>
              <a:buFont typeface="Arial"/>
              <a:buNone/>
            </a:pPr>
            <a:r>
              <a:rPr lang="en-US" sz="1067" b="0" i="0" u="none" strike="noStrike" cap="none">
                <a:solidFill>
                  <a:srgbClr val="FF0000"/>
                </a:solidFill>
                <a:latin typeface="Arial"/>
                <a:ea typeface="Arial"/>
                <a:cs typeface="Arial"/>
                <a:sym typeface="Arial"/>
              </a:rPr>
              <a:t>Ensure the actions listed reflect what management are / aren’t doing.  This should be specific to your organization.</a:t>
            </a:r>
            <a:endParaRPr sz="1467" b="0" i="0" u="none" strike="noStrike" cap="none">
              <a:solidFill>
                <a:srgbClr val="000000"/>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F7FDD85A-CB84-93E8-9ED7-703C6E4D9BE2}"/>
              </a:ext>
            </a:extLst>
          </p:cNvPr>
          <p:cNvGraphicFramePr>
            <a:graphicFrameLocks noGrp="1"/>
          </p:cNvGraphicFramePr>
          <p:nvPr>
            <p:extLst>
              <p:ext uri="{D42A27DB-BD31-4B8C-83A1-F6EECF244321}">
                <p14:modId xmlns:p14="http://schemas.microsoft.com/office/powerpoint/2010/main" val="3302227034"/>
              </p:ext>
            </p:extLst>
          </p:nvPr>
        </p:nvGraphicFramePr>
        <p:xfrm>
          <a:off x="457199" y="1524000"/>
          <a:ext cx="11280775" cy="2405580"/>
        </p:xfrm>
        <a:graphic>
          <a:graphicData uri="http://schemas.openxmlformats.org/drawingml/2006/table">
            <a:tbl>
              <a:tblPr firstRow="1" bandRow="1">
                <a:tableStyleId>{1974E563-0BDA-4C6E-8CB6-A9333CB845D7}</a:tableStyleId>
              </a:tblPr>
              <a:tblGrid>
                <a:gridCol w="1841864">
                  <a:extLst>
                    <a:ext uri="{9D8B030D-6E8A-4147-A177-3AD203B41FA5}">
                      <a16:colId xmlns:a16="http://schemas.microsoft.com/office/drawing/2014/main" val="1163271580"/>
                    </a:ext>
                  </a:extLst>
                </a:gridCol>
                <a:gridCol w="9438911">
                  <a:extLst>
                    <a:ext uri="{9D8B030D-6E8A-4147-A177-3AD203B41FA5}">
                      <a16:colId xmlns:a16="http://schemas.microsoft.com/office/drawing/2014/main" val="2392429841"/>
                    </a:ext>
                  </a:extLst>
                </a:gridCol>
              </a:tblGrid>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b="1" dirty="0">
                          <a:solidFill>
                            <a:schemeClr val="bg1"/>
                          </a:solidFill>
                        </a:rPr>
                        <a:t>Chief Information Security Officer</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02856"/>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Review the methodology used for classifying cyber incidents within the organization to ensure the methodology is </a:t>
                      </a:r>
                      <a:br>
                        <a:rPr lang="en-US" sz="1300" b="0" i="0" u="none" strike="noStrike" cap="none" dirty="0">
                          <a:solidFill>
                            <a:schemeClr val="dk1"/>
                          </a:solidFill>
                          <a:latin typeface="Arial"/>
                          <a:ea typeface="Arial"/>
                          <a:cs typeface="Arial"/>
                          <a:sym typeface="Arial"/>
                        </a:rPr>
                      </a:br>
                      <a:r>
                        <a:rPr lang="en-US" sz="1300" b="0" i="0" u="none" strike="noStrike" cap="none" dirty="0">
                          <a:solidFill>
                            <a:schemeClr val="dk1"/>
                          </a:solidFill>
                          <a:latin typeface="Arial"/>
                          <a:ea typeface="Arial"/>
                          <a:cs typeface="Arial"/>
                          <a:sym typeface="Arial"/>
                        </a:rPr>
                        <a:t>sufficient to comply with the rules and assist in disclosure preparations.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Review the organization’s incident response plan (IRP) in light of the SEC’s rules.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Ensure mock materiality determinations, disclosures and communications are included in tabletop sessions.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Develop investments and resourcing budgets.</a:t>
                      </a:r>
                    </a:p>
                  </a:txBody>
                  <a:tcPr marL="144000" marR="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r h="370840">
                <a:tc>
                  <a:txBody>
                    <a:bodyPr/>
                    <a:lstStyle/>
                    <a:p>
                      <a:pPr marL="0" marR="0" lvl="0" indent="0" algn="l" defTabSz="914400" rtl="0" eaLnBrk="1" fontAlgn="auto" latinLnBrk="0" hangingPunct="1">
                        <a:lnSpc>
                          <a:spcPct val="100000"/>
                        </a:lnSpc>
                        <a:spcBef>
                          <a:spcPts val="0"/>
                        </a:spcBef>
                        <a:spcAft>
                          <a:spcPts val="400"/>
                        </a:spcAft>
                        <a:buClr>
                          <a:srgbClr val="000000"/>
                        </a:buClr>
                        <a:buSzTx/>
                        <a:buFont typeface="Arial"/>
                        <a:buNone/>
                        <a:tabLst/>
                        <a:defRPr/>
                      </a:pPr>
                      <a:r>
                        <a:rPr lang="en-US" sz="1300" b="1" dirty="0">
                          <a:solidFill>
                            <a:schemeClr val="bg1"/>
                          </a:solidFill>
                        </a:rPr>
                        <a:t>Chief Audit Executive</a:t>
                      </a:r>
                    </a:p>
                  </a:txBody>
                  <a:tcPr marL="144000" marT="108000" marB="108000">
                    <a:lnL w="19050" cap="flat" cmpd="sng" algn="ctr">
                      <a:solidFill>
                        <a:srgbClr val="00285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856"/>
                    </a:solidFill>
                  </a:tcPr>
                </a:tc>
                <a:tc>
                  <a:txBody>
                    <a:bodyPr/>
                    <a:lstStyle/>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Develop a plan for cybersecurity audits, including the number of hours planned and the percentage of the audit plan devoted to cyber.</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Advise the General Counsel in establishing a materiality determination process.</a:t>
                      </a:r>
                    </a:p>
                    <a:p>
                      <a:pPr marL="98425" marR="0" lvl="0" indent="-98425" algn="l" rtl="0">
                        <a:spcBef>
                          <a:spcPts val="0"/>
                        </a:spcBef>
                        <a:spcAft>
                          <a:spcPts val="300"/>
                        </a:spcAft>
                        <a:buClr>
                          <a:schemeClr val="dk1"/>
                        </a:buClr>
                        <a:buSzPts val="1200"/>
                        <a:buFont typeface="Arial"/>
                        <a:buChar char="•"/>
                      </a:pPr>
                      <a:r>
                        <a:rPr lang="en-US" sz="1300" b="0" i="0" u="none" strike="noStrike" cap="none" dirty="0">
                          <a:solidFill>
                            <a:schemeClr val="dk1"/>
                          </a:solidFill>
                          <a:latin typeface="Arial"/>
                          <a:ea typeface="Arial"/>
                          <a:cs typeface="Arial"/>
                          <a:sym typeface="Arial"/>
                        </a:rPr>
                        <a:t>Examine disclosure controls and procedures related to cybersecurity.</a:t>
                      </a:r>
                    </a:p>
                  </a:txBody>
                  <a:tcPr marL="144000" marR="0" marT="108000" marB="10800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486344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502" name="Google Shape;502;p15"/>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800"/>
              <a:buFont typeface="Arial Black"/>
              <a:buNone/>
            </a:pPr>
            <a:r>
              <a:rPr lang="en-US" sz="3200" dirty="0"/>
              <a:t>Roadmap</a:t>
            </a:r>
            <a:endParaRPr sz="3200" dirty="0"/>
          </a:p>
        </p:txBody>
      </p:sp>
      <p:sp>
        <p:nvSpPr>
          <p:cNvPr id="2" name="Rectangle 1">
            <a:extLst>
              <a:ext uri="{FF2B5EF4-FFF2-40B4-BE49-F238E27FC236}">
                <a16:creationId xmlns:a16="http://schemas.microsoft.com/office/drawing/2014/main" id="{37D59C4F-D6B2-A70C-9244-BCDC374C4D7F}"/>
              </a:ext>
            </a:extLst>
          </p:cNvPr>
          <p:cNvSpPr/>
          <p:nvPr/>
        </p:nvSpPr>
        <p:spPr>
          <a:xfrm>
            <a:off x="457200"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marR="0" lvl="0" indent="0" rtl="0">
              <a:lnSpc>
                <a:spcPct val="100000"/>
              </a:lnSpc>
              <a:spcBef>
                <a:spcPts val="0"/>
              </a:spcBef>
              <a:spcAft>
                <a:spcPts val="0"/>
              </a:spcAft>
              <a:buClr>
                <a:schemeClr val="accent1"/>
              </a:buClr>
              <a:buSzPts val="1867"/>
              <a:buFont typeface="Arial"/>
              <a:buNone/>
            </a:pPr>
            <a:r>
              <a:rPr lang="en-US" sz="2000" i="0" u="none" strike="noStrike" cap="none" dirty="0">
                <a:solidFill>
                  <a:srgbClr val="002856"/>
                </a:solidFill>
                <a:latin typeface="Arial"/>
                <a:ea typeface="Arial"/>
                <a:cs typeface="Arial"/>
                <a:sym typeface="Arial"/>
              </a:rPr>
              <a:t>SEC’s </a:t>
            </a:r>
            <a:br>
              <a:rPr lang="en-US" sz="2000" i="0" u="none" strike="noStrike" cap="none" dirty="0">
                <a:solidFill>
                  <a:srgbClr val="002856"/>
                </a:solidFill>
                <a:latin typeface="Arial"/>
                <a:ea typeface="Arial"/>
                <a:cs typeface="Arial"/>
                <a:sym typeface="Arial"/>
              </a:rPr>
            </a:br>
            <a:r>
              <a:rPr lang="en-US" sz="2000" i="0" u="none" strike="noStrike" cap="none" dirty="0">
                <a:solidFill>
                  <a:srgbClr val="002856"/>
                </a:solidFill>
                <a:latin typeface="Arial"/>
                <a:ea typeface="Arial"/>
                <a:cs typeface="Arial"/>
                <a:sym typeface="Arial"/>
              </a:rPr>
              <a:t>cybersecurity </a:t>
            </a:r>
            <a:br>
              <a:rPr lang="en-US" sz="2000" i="0" u="none" strike="noStrike" cap="none" dirty="0">
                <a:solidFill>
                  <a:srgbClr val="002856"/>
                </a:solidFill>
                <a:latin typeface="Arial"/>
                <a:ea typeface="Arial"/>
                <a:cs typeface="Arial"/>
                <a:sym typeface="Arial"/>
              </a:rPr>
            </a:br>
            <a:r>
              <a:rPr lang="en-US" sz="2000" i="0" u="none" strike="noStrike" cap="none" dirty="0">
                <a:solidFill>
                  <a:srgbClr val="002856"/>
                </a:solidFill>
                <a:latin typeface="Arial"/>
                <a:ea typeface="Arial"/>
                <a:cs typeface="Arial"/>
                <a:sym typeface="Arial"/>
              </a:rPr>
              <a:t>disclosure rules</a:t>
            </a:r>
          </a:p>
        </p:txBody>
      </p:sp>
      <p:sp>
        <p:nvSpPr>
          <p:cNvPr id="3" name="Rectangle 2">
            <a:extLst>
              <a:ext uri="{FF2B5EF4-FFF2-40B4-BE49-F238E27FC236}">
                <a16:creationId xmlns:a16="http://schemas.microsoft.com/office/drawing/2014/main" id="{3E322496-DFCA-AE51-007C-D2757BFD981A}"/>
              </a:ext>
            </a:extLst>
          </p:cNvPr>
          <p:cNvSpPr/>
          <p:nvPr/>
        </p:nvSpPr>
        <p:spPr>
          <a:xfrm>
            <a:off x="4313546" y="2355850"/>
            <a:ext cx="3561861" cy="21463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chemeClr val="accent1"/>
              </a:buClr>
              <a:buSzPts val="1867"/>
              <a:buFont typeface="Arial"/>
              <a:buNone/>
            </a:pPr>
            <a:r>
              <a:rPr lang="en-US" sz="2000" i="0" u="none" strike="noStrike" cap="none" dirty="0">
                <a:solidFill>
                  <a:schemeClr val="bg2"/>
                </a:solidFill>
                <a:latin typeface="Arial"/>
                <a:ea typeface="Arial"/>
                <a:cs typeface="Arial"/>
                <a:sym typeface="Arial"/>
              </a:rPr>
              <a:t>Next steps</a:t>
            </a:r>
          </a:p>
        </p:txBody>
      </p:sp>
      <p:sp>
        <p:nvSpPr>
          <p:cNvPr id="4" name="Rectangle 3">
            <a:extLst>
              <a:ext uri="{FF2B5EF4-FFF2-40B4-BE49-F238E27FC236}">
                <a16:creationId xmlns:a16="http://schemas.microsoft.com/office/drawing/2014/main" id="{4EF929BA-A01C-8024-6654-47543B12081C}"/>
              </a:ext>
            </a:extLst>
          </p:cNvPr>
          <p:cNvSpPr/>
          <p:nvPr/>
        </p:nvSpPr>
        <p:spPr>
          <a:xfrm>
            <a:off x="8169891" y="2355850"/>
            <a:ext cx="3561861" cy="2146300"/>
          </a:xfrm>
          <a:prstGeom prst="rect">
            <a:avLst/>
          </a:prstGeom>
          <a:solidFill>
            <a:srgbClr val="002856"/>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rtlCol="0" anchor="ctr"/>
          <a:lstStyle/>
          <a:p>
            <a:pPr marL="0" marR="0" lvl="0" indent="0" rtl="0">
              <a:lnSpc>
                <a:spcPct val="100000"/>
              </a:lnSpc>
              <a:spcBef>
                <a:spcPts val="0"/>
              </a:spcBef>
              <a:spcAft>
                <a:spcPts val="0"/>
              </a:spcAft>
              <a:buClr>
                <a:srgbClr val="FFFFFF"/>
              </a:buClr>
              <a:buSzPts val="1867"/>
              <a:buFont typeface="Arial"/>
              <a:buNone/>
            </a:pPr>
            <a:r>
              <a:rPr lang="en-US" sz="2000" b="1" i="0" u="none" strike="noStrike" cap="none" dirty="0">
                <a:solidFill>
                  <a:schemeClr val="bg1"/>
                </a:solidFill>
                <a:latin typeface="Arial"/>
                <a:ea typeface="Arial"/>
                <a:cs typeface="Arial"/>
                <a:sym typeface="Arial"/>
              </a:rPr>
              <a:t>Discussion </a:t>
            </a:r>
            <a:br>
              <a:rPr lang="en-US" sz="2000" b="1" i="0" u="none" strike="noStrike" cap="none" dirty="0">
                <a:solidFill>
                  <a:schemeClr val="bg1"/>
                </a:solidFill>
                <a:latin typeface="Arial"/>
                <a:ea typeface="Arial"/>
                <a:cs typeface="Arial"/>
                <a:sym typeface="Arial"/>
              </a:rPr>
            </a:br>
            <a:r>
              <a:rPr lang="en-US" sz="2000" b="1" i="0" u="none" strike="noStrike" cap="none" dirty="0">
                <a:solidFill>
                  <a:schemeClr val="bg1"/>
                </a:solidFill>
                <a:latin typeface="Arial"/>
                <a:ea typeface="Arial"/>
                <a:cs typeface="Arial"/>
                <a:sym typeface="Arial"/>
              </a:rPr>
              <a:t>questions</a:t>
            </a:r>
          </a:p>
        </p:txBody>
      </p:sp>
      <p:sp>
        <p:nvSpPr>
          <p:cNvPr id="5" name="Triangle 4">
            <a:extLst>
              <a:ext uri="{FF2B5EF4-FFF2-40B4-BE49-F238E27FC236}">
                <a16:creationId xmlns:a16="http://schemas.microsoft.com/office/drawing/2014/main" id="{076AD9BA-FBF7-D37D-2F56-25510CE7DF49}"/>
              </a:ext>
            </a:extLst>
          </p:cNvPr>
          <p:cNvSpPr/>
          <p:nvPr/>
        </p:nvSpPr>
        <p:spPr>
          <a:xfrm rot="5400000">
            <a:off x="26531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87AEAFB4-ABC1-DB1D-DD25-EE994A6E63FF}"/>
              </a:ext>
            </a:extLst>
          </p:cNvPr>
          <p:cNvSpPr/>
          <p:nvPr/>
        </p:nvSpPr>
        <p:spPr>
          <a:xfrm rot="5400000">
            <a:off x="2500789"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97A1CF27-5141-1F81-E330-9252424FE165}"/>
              </a:ext>
            </a:extLst>
          </p:cNvPr>
          <p:cNvSpPr/>
          <p:nvPr/>
        </p:nvSpPr>
        <p:spPr>
          <a:xfrm rot="5400000">
            <a:off x="65393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CAFE34DE-2B7D-7436-AAD3-B29791051184}"/>
              </a:ext>
            </a:extLst>
          </p:cNvPr>
          <p:cNvSpPr/>
          <p:nvPr/>
        </p:nvSpPr>
        <p:spPr>
          <a:xfrm rot="5400000">
            <a:off x="6386991" y="3086476"/>
            <a:ext cx="3026228" cy="68504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3A0C20E9-9D6E-F2E8-61B6-B27246A2BE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6038" y="3066829"/>
            <a:ext cx="931299" cy="724343"/>
          </a:xfrm>
          <a:prstGeom prst="rect">
            <a:avLst/>
          </a:prstGeom>
        </p:spPr>
      </p:pic>
      <p:pic>
        <p:nvPicPr>
          <p:cNvPr id="13" name="Graphic 12">
            <a:extLst>
              <a:ext uri="{FF2B5EF4-FFF2-40B4-BE49-F238E27FC236}">
                <a16:creationId xmlns:a16="http://schemas.microsoft.com/office/drawing/2014/main" id="{7AC7EC8B-381E-7D2D-6901-4E9E4B3BF3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5164" y="3066829"/>
            <a:ext cx="931299" cy="724343"/>
          </a:xfrm>
          <a:prstGeom prst="rect">
            <a:avLst/>
          </a:prstGeom>
        </p:spPr>
      </p:pic>
      <p:pic>
        <p:nvPicPr>
          <p:cNvPr id="14" name="Graphic 13">
            <a:extLst>
              <a:ext uri="{FF2B5EF4-FFF2-40B4-BE49-F238E27FC236}">
                <a16:creationId xmlns:a16="http://schemas.microsoft.com/office/drawing/2014/main" id="{3C32C440-98B9-B64B-4700-3E51AD75E56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14371" y="3115843"/>
            <a:ext cx="912800" cy="7099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502" name="Google Shape;502;p15"/>
          <p:cNvSpPr txBox="1">
            <a:spLocks noGrp="1"/>
          </p:cNvSpPr>
          <p:nvPr>
            <p:ph type="title"/>
          </p:nvPr>
        </p:nvSpPr>
        <p:spPr>
          <a:xfrm>
            <a:off x="457200" y="361950"/>
            <a:ext cx="11274552" cy="45123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2856"/>
              </a:buClr>
              <a:buSzPts val="1800"/>
              <a:buFont typeface="Arial Black"/>
              <a:buNone/>
            </a:pPr>
            <a:r>
              <a:rPr lang="en-US" sz="3200" b="0" i="0" u="none" strike="noStrike" cap="none" dirty="0">
                <a:solidFill>
                  <a:srgbClr val="002856"/>
                </a:solidFill>
                <a:latin typeface="Arial Black"/>
                <a:ea typeface="Arial Black"/>
                <a:cs typeface="Arial Black"/>
                <a:sym typeface="Arial Black"/>
              </a:rPr>
              <a:t>Discussion questions</a:t>
            </a:r>
          </a:p>
        </p:txBody>
      </p:sp>
      <p:graphicFrame>
        <p:nvGraphicFramePr>
          <p:cNvPr id="6" name="Table 5">
            <a:extLst>
              <a:ext uri="{FF2B5EF4-FFF2-40B4-BE49-F238E27FC236}">
                <a16:creationId xmlns:a16="http://schemas.microsoft.com/office/drawing/2014/main" id="{14C611B5-A910-A4DC-87CC-DFF37493F3E5}"/>
              </a:ext>
            </a:extLst>
          </p:cNvPr>
          <p:cNvGraphicFramePr>
            <a:graphicFrameLocks noGrp="1"/>
          </p:cNvGraphicFramePr>
          <p:nvPr>
            <p:extLst>
              <p:ext uri="{D42A27DB-BD31-4B8C-83A1-F6EECF244321}">
                <p14:modId xmlns:p14="http://schemas.microsoft.com/office/powerpoint/2010/main" val="834405430"/>
              </p:ext>
            </p:extLst>
          </p:nvPr>
        </p:nvGraphicFramePr>
        <p:xfrm>
          <a:off x="457200" y="1149668"/>
          <a:ext cx="5501148" cy="1934223"/>
        </p:xfrm>
        <a:graphic>
          <a:graphicData uri="http://schemas.openxmlformats.org/drawingml/2006/table">
            <a:tbl>
              <a:tblPr firstRow="1" bandRow="1">
                <a:tableStyleId>{1974E563-0BDA-4C6E-8CB6-A9333CB845D7}</a:tableStyleId>
              </a:tblPr>
              <a:tblGrid>
                <a:gridCol w="5501148">
                  <a:extLst>
                    <a:ext uri="{9D8B030D-6E8A-4147-A177-3AD203B41FA5}">
                      <a16:colId xmlns:a16="http://schemas.microsoft.com/office/drawing/2014/main" val="2392429841"/>
                    </a:ext>
                  </a:extLst>
                </a:gridCol>
              </a:tblGrid>
              <a:tr h="7123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1. Board and management expertise</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 level of cyber experience do we have on the board?</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 kind of education would be useful to directors?</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 steps are senior leaders taking to become equipped to understand and manage these risks?</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graphicFrame>
        <p:nvGraphicFramePr>
          <p:cNvPr id="7" name="Table 6">
            <a:extLst>
              <a:ext uri="{FF2B5EF4-FFF2-40B4-BE49-F238E27FC236}">
                <a16:creationId xmlns:a16="http://schemas.microsoft.com/office/drawing/2014/main" id="{424F5D95-837D-5C3C-DF70-F773B682402F}"/>
              </a:ext>
            </a:extLst>
          </p:cNvPr>
          <p:cNvGraphicFramePr>
            <a:graphicFrameLocks noGrp="1"/>
          </p:cNvGraphicFramePr>
          <p:nvPr>
            <p:extLst>
              <p:ext uri="{D42A27DB-BD31-4B8C-83A1-F6EECF244321}">
                <p14:modId xmlns:p14="http://schemas.microsoft.com/office/powerpoint/2010/main" val="3002248771"/>
              </p:ext>
            </p:extLst>
          </p:nvPr>
        </p:nvGraphicFramePr>
        <p:xfrm>
          <a:off x="6238568" y="1149668"/>
          <a:ext cx="5501148" cy="1934223"/>
        </p:xfrm>
        <a:graphic>
          <a:graphicData uri="http://schemas.openxmlformats.org/drawingml/2006/table">
            <a:tbl>
              <a:tblPr firstRow="1" bandRow="1">
                <a:tableStyleId>{1974E563-0BDA-4C6E-8CB6-A9333CB845D7}</a:tableStyleId>
              </a:tblPr>
              <a:tblGrid>
                <a:gridCol w="5501148">
                  <a:extLst>
                    <a:ext uri="{9D8B030D-6E8A-4147-A177-3AD203B41FA5}">
                      <a16:colId xmlns:a16="http://schemas.microsoft.com/office/drawing/2014/main" val="2392429841"/>
                    </a:ext>
                  </a:extLst>
                </a:gridCol>
              </a:tblGrid>
              <a:tr h="7123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2. Risk landscape</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What’s the organization’s cybersecurity risk profile?</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What’s the organization’s risk landscape (including vulnerabilities, ongoing threats and steps being taken to mitigate potential risks)?</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How does the organization stay ahead of threats?</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graphicFrame>
        <p:nvGraphicFramePr>
          <p:cNvPr id="10" name="Table 9">
            <a:extLst>
              <a:ext uri="{FF2B5EF4-FFF2-40B4-BE49-F238E27FC236}">
                <a16:creationId xmlns:a16="http://schemas.microsoft.com/office/drawing/2014/main" id="{F02DFEA7-CAEB-7424-AE7B-10D88A929B98}"/>
              </a:ext>
            </a:extLst>
          </p:cNvPr>
          <p:cNvGraphicFramePr>
            <a:graphicFrameLocks noGrp="1"/>
          </p:cNvGraphicFramePr>
          <p:nvPr>
            <p:extLst>
              <p:ext uri="{D42A27DB-BD31-4B8C-83A1-F6EECF244321}">
                <p14:modId xmlns:p14="http://schemas.microsoft.com/office/powerpoint/2010/main" val="3387815906"/>
              </p:ext>
            </p:extLst>
          </p:nvPr>
        </p:nvGraphicFramePr>
        <p:xfrm>
          <a:off x="457200" y="3317681"/>
          <a:ext cx="5501148" cy="2147583"/>
        </p:xfrm>
        <a:graphic>
          <a:graphicData uri="http://schemas.openxmlformats.org/drawingml/2006/table">
            <a:tbl>
              <a:tblPr firstRow="1" bandRow="1">
                <a:tableStyleId>{1974E563-0BDA-4C6E-8CB6-A9333CB845D7}</a:tableStyleId>
              </a:tblPr>
              <a:tblGrid>
                <a:gridCol w="5501148">
                  <a:extLst>
                    <a:ext uri="{9D8B030D-6E8A-4147-A177-3AD203B41FA5}">
                      <a16:colId xmlns:a16="http://schemas.microsoft.com/office/drawing/2014/main" val="2392429841"/>
                    </a:ext>
                  </a:extLst>
                </a:gridCol>
              </a:tblGrid>
              <a:tr h="7123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3. Resources</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Are there any talent challenges (i.e., do we have the people we need)?</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How is the cybersecurity budget allocated?</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Does the organization allocate sufficient resources to cybersecurity?</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graphicFrame>
        <p:nvGraphicFramePr>
          <p:cNvPr id="15" name="Table 14">
            <a:extLst>
              <a:ext uri="{FF2B5EF4-FFF2-40B4-BE49-F238E27FC236}">
                <a16:creationId xmlns:a16="http://schemas.microsoft.com/office/drawing/2014/main" id="{26ECE26F-00FB-C77B-41F6-C7374AD48358}"/>
              </a:ext>
            </a:extLst>
          </p:cNvPr>
          <p:cNvGraphicFramePr>
            <a:graphicFrameLocks noGrp="1"/>
          </p:cNvGraphicFramePr>
          <p:nvPr>
            <p:extLst>
              <p:ext uri="{D42A27DB-BD31-4B8C-83A1-F6EECF244321}">
                <p14:modId xmlns:p14="http://schemas.microsoft.com/office/powerpoint/2010/main" val="3212172275"/>
              </p:ext>
            </p:extLst>
          </p:nvPr>
        </p:nvGraphicFramePr>
        <p:xfrm>
          <a:off x="6238568" y="3317681"/>
          <a:ext cx="5501148" cy="2147583"/>
        </p:xfrm>
        <a:graphic>
          <a:graphicData uri="http://schemas.openxmlformats.org/drawingml/2006/table">
            <a:tbl>
              <a:tblPr firstRow="1" bandRow="1">
                <a:tableStyleId>{1974E563-0BDA-4C6E-8CB6-A9333CB845D7}</a:tableStyleId>
              </a:tblPr>
              <a:tblGrid>
                <a:gridCol w="5501148">
                  <a:extLst>
                    <a:ext uri="{9D8B030D-6E8A-4147-A177-3AD203B41FA5}">
                      <a16:colId xmlns:a16="http://schemas.microsoft.com/office/drawing/2014/main" val="2392429841"/>
                    </a:ext>
                  </a:extLst>
                </a:gridCol>
              </a:tblGrid>
              <a:tr h="7123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4. Risk mitigation plan</a:t>
                      </a:r>
                    </a:p>
                  </a:txBody>
                  <a:tcPr marL="14400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254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4429099"/>
                  </a:ext>
                </a:extLst>
              </a:tr>
              <a:tr h="370840">
                <a:tc>
                  <a:txBody>
                    <a:bodyPr/>
                    <a:lstStyle/>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 gaps/issues were identified in the last tabletop exercise? Have those been addressed? </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What changes to the incident response plan are being contemplated?</a:t>
                      </a:r>
                    </a:p>
                    <a:p>
                      <a:pPr marL="97200" marR="0" lvl="0" indent="-97200" algn="l" rtl="0">
                        <a:spcBef>
                          <a:spcPts val="0"/>
                        </a:spcBef>
                        <a:spcAft>
                          <a:spcPts val="600"/>
                        </a:spcAft>
                        <a:buSzPct val="92000"/>
                        <a:buFont typeface="Arial" panose="020B0604020202020204" pitchFamily="34" charset="0"/>
                        <a:buChar char="•"/>
                      </a:pPr>
                      <a:r>
                        <a:rPr lang="en-US" sz="1400" b="0" i="0" u="none" strike="noStrike" dirty="0">
                          <a:solidFill>
                            <a:schemeClr val="dk1"/>
                          </a:solidFill>
                          <a:latin typeface="Arial"/>
                          <a:ea typeface="Arial"/>
                          <a:cs typeface="Arial"/>
                          <a:sym typeface="Arial"/>
                        </a:rPr>
                        <a:t>How will the organization update its tabletop exercises?</a:t>
                      </a:r>
                    </a:p>
                  </a:txBody>
                  <a:tcPr marL="144000" marT="108000" marB="108000">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25400" cap="flat" cmpd="sng">
                      <a:noFill/>
                      <a:prstDash val="solid"/>
                      <a:round/>
                      <a:headEnd type="none" w="sm" len="sm"/>
                      <a:tailEnd type="none" w="sm" len="sm"/>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6642251"/>
                  </a:ext>
                </a:extLst>
              </a:tr>
            </a:tbl>
          </a:graphicData>
        </a:graphic>
      </p:graphicFrame>
    </p:spTree>
    <p:extLst>
      <p:ext uri="{BB962C8B-B14F-4D97-AF65-F5344CB8AC3E}">
        <p14:creationId xmlns:p14="http://schemas.microsoft.com/office/powerpoint/2010/main" val="2821294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9">
            <a:extLst>
              <a:ext uri="{FF2B5EF4-FFF2-40B4-BE49-F238E27FC236}">
                <a16:creationId xmlns:a16="http://schemas.microsoft.com/office/drawing/2014/main" id="{05F71989-8269-AD98-0BAD-209FD33F1BCE}"/>
              </a:ext>
            </a:extLst>
          </p:cNvPr>
          <p:cNvSpPr txBox="1">
            <a:spLocks noGrp="1"/>
          </p:cNvSpPr>
          <p:nvPr>
            <p:ph type="title"/>
          </p:nvPr>
        </p:nvSpPr>
        <p:spPr>
          <a:xfrm>
            <a:off x="457200" y="361950"/>
            <a:ext cx="11274552" cy="505267"/>
          </a:xfrm>
          <a:prstGeom prst="rect">
            <a:avLst/>
          </a:prstGeom>
        </p:spPr>
        <p:txBody>
          <a:bodyPr vert="horz" wrap="square" lIns="0" tIns="12700" rIns="0" bIns="0" rtlCol="0">
            <a:spAutoFit/>
          </a:bodyPr>
          <a:lstStyle/>
          <a:p>
            <a:pPr marL="12700">
              <a:lnSpc>
                <a:spcPct val="100000"/>
              </a:lnSpc>
              <a:spcBef>
                <a:spcPts val="100"/>
              </a:spcBef>
            </a:pPr>
            <a:r>
              <a:rPr lang="en-US" spc="-10" dirty="0"/>
              <a:t>Actionable,</a:t>
            </a:r>
            <a:r>
              <a:rPr lang="en-US" spc="-80" dirty="0"/>
              <a:t> </a:t>
            </a:r>
            <a:r>
              <a:rPr lang="en-US" spc="-20" dirty="0"/>
              <a:t>objective</a:t>
            </a:r>
            <a:r>
              <a:rPr lang="en-US" spc="-80" dirty="0"/>
              <a:t> </a:t>
            </a:r>
            <a:r>
              <a:rPr lang="en-US" spc="-10" dirty="0"/>
              <a:t>insight</a:t>
            </a:r>
            <a:endParaRPr lang="en-US" dirty="0"/>
          </a:p>
        </p:txBody>
      </p:sp>
      <p:sp>
        <p:nvSpPr>
          <p:cNvPr id="5" name="object 8">
            <a:extLst>
              <a:ext uri="{FF2B5EF4-FFF2-40B4-BE49-F238E27FC236}">
                <a16:creationId xmlns:a16="http://schemas.microsoft.com/office/drawing/2014/main" id="{CF05B11D-5BC8-C86E-F6EB-6034EA4D4736}"/>
              </a:ext>
            </a:extLst>
          </p:cNvPr>
          <p:cNvSpPr txBox="1"/>
          <p:nvPr/>
        </p:nvSpPr>
        <p:spPr>
          <a:xfrm>
            <a:off x="457200" y="1011972"/>
            <a:ext cx="7678271" cy="638636"/>
          </a:xfrm>
          <a:prstGeom prst="rect">
            <a:avLst/>
          </a:prstGeom>
        </p:spPr>
        <p:txBody>
          <a:bodyPr vert="horz" wrap="square" lIns="0" tIns="22860" rIns="0" bIns="0" rtlCol="0">
            <a:spAutoFit/>
          </a:bodyPr>
          <a:lstStyle/>
          <a:p>
            <a:pPr marL="12700" marR="5080">
              <a:spcBef>
                <a:spcPts val="180"/>
              </a:spcBef>
            </a:pPr>
            <a:r>
              <a:rPr lang="en-US" sz="2000" spc="-10" dirty="0">
                <a:solidFill>
                  <a:srgbClr val="002856"/>
                </a:solidFill>
                <a:latin typeface="Arial" panose="020B0604020202020204" pitchFamily="34" charset="0"/>
                <a:cs typeface="Arial" panose="020B0604020202020204" pitchFamily="34" charset="0"/>
              </a:rPr>
              <a:t>Position </a:t>
            </a:r>
            <a:r>
              <a:rPr lang="en-US" sz="2000" dirty="0">
                <a:solidFill>
                  <a:srgbClr val="002856"/>
                </a:solidFill>
                <a:effectLst/>
                <a:ea typeface="Yu Mincho" panose="02020400000000000000" pitchFamily="18" charset="-128"/>
                <a:cs typeface="Times New Roman" panose="02020603050405020304" pitchFamily="18" charset="0"/>
              </a:rPr>
              <a:t>your legal and compliance function for success. </a:t>
            </a:r>
            <a:br>
              <a:rPr lang="en-US" sz="2000" dirty="0">
                <a:solidFill>
                  <a:srgbClr val="002856"/>
                </a:solidFill>
                <a:effectLst/>
                <a:ea typeface="Yu Mincho" panose="02020400000000000000" pitchFamily="18" charset="-128"/>
                <a:cs typeface="Times New Roman" panose="02020603050405020304" pitchFamily="18" charset="0"/>
              </a:rPr>
            </a:br>
            <a:r>
              <a:rPr lang="en-US" sz="2000" dirty="0">
                <a:solidFill>
                  <a:srgbClr val="002856"/>
                </a:solidFill>
                <a:effectLst/>
                <a:ea typeface="Yu Mincho" panose="02020400000000000000" pitchFamily="18" charset="-128"/>
                <a:cs typeface="Times New Roman" panose="02020603050405020304" pitchFamily="18" charset="0"/>
              </a:rPr>
              <a:t>Explore these additional complimentary resources and tools:</a:t>
            </a:r>
            <a:r>
              <a:rPr lang="en-IN" sz="1800" dirty="0">
                <a:solidFill>
                  <a:srgbClr val="002856"/>
                </a:solidFill>
                <a:effectLst/>
              </a:rPr>
              <a:t> </a:t>
            </a:r>
            <a:endParaRPr lang="en-US" sz="2000" dirty="0">
              <a:solidFill>
                <a:srgbClr val="002856"/>
              </a:solidFill>
              <a:cs typeface="Arial" panose="020B0604020202020204" pitchFamily="34" charset="0"/>
            </a:endParaRPr>
          </a:p>
        </p:txBody>
      </p:sp>
      <p:sp>
        <p:nvSpPr>
          <p:cNvPr id="6" name="object 7">
            <a:extLst>
              <a:ext uri="{FF2B5EF4-FFF2-40B4-BE49-F238E27FC236}">
                <a16:creationId xmlns:a16="http://schemas.microsoft.com/office/drawing/2014/main" id="{8B325548-3EC2-355F-A0DE-C1C640CFFCAC}"/>
              </a:ext>
            </a:extLst>
          </p:cNvPr>
          <p:cNvSpPr txBox="1"/>
          <p:nvPr/>
        </p:nvSpPr>
        <p:spPr>
          <a:xfrm>
            <a:off x="457200" y="5259497"/>
            <a:ext cx="6023460" cy="448841"/>
          </a:xfrm>
          <a:prstGeom prst="rect">
            <a:avLst/>
          </a:prstGeom>
        </p:spPr>
        <p:txBody>
          <a:bodyPr vert="horz" wrap="square" lIns="0" tIns="12700" rIns="0" bIns="0" rtlCol="0">
            <a:spAutoFit/>
          </a:bodyPr>
          <a:lstStyle/>
          <a:p>
            <a:pPr marL="12700">
              <a:lnSpc>
                <a:spcPts val="1664"/>
              </a:lnSpc>
              <a:spcBef>
                <a:spcPts val="100"/>
              </a:spcBef>
            </a:pPr>
            <a:r>
              <a:rPr lang="en-US" sz="1600" spc="-10" dirty="0">
                <a:solidFill>
                  <a:srgbClr val="002856"/>
                </a:solidFill>
                <a:cs typeface="Graphik"/>
              </a:rPr>
              <a:t>Already</a:t>
            </a:r>
            <a:r>
              <a:rPr lang="en-US" sz="1600" spc="-20" dirty="0">
                <a:solidFill>
                  <a:srgbClr val="002856"/>
                </a:solidFill>
                <a:cs typeface="Graphik"/>
              </a:rPr>
              <a:t> </a:t>
            </a:r>
            <a:r>
              <a:rPr lang="en-US" sz="1600" dirty="0">
                <a:solidFill>
                  <a:srgbClr val="002856"/>
                </a:solidFill>
                <a:cs typeface="Graphik"/>
              </a:rPr>
              <a:t>a</a:t>
            </a:r>
            <a:r>
              <a:rPr lang="en-US" sz="1600" spc="-15" dirty="0">
                <a:solidFill>
                  <a:srgbClr val="002856"/>
                </a:solidFill>
                <a:cs typeface="Graphik"/>
              </a:rPr>
              <a:t> </a:t>
            </a:r>
            <a:r>
              <a:rPr lang="en-US" sz="1600" spc="-10" dirty="0">
                <a:solidFill>
                  <a:srgbClr val="002856"/>
                </a:solidFill>
                <a:cs typeface="Graphik"/>
              </a:rPr>
              <a:t>client?</a:t>
            </a:r>
            <a:endParaRPr lang="en-US" sz="1600" dirty="0">
              <a:cs typeface="Graphik"/>
            </a:endParaRPr>
          </a:p>
          <a:p>
            <a:pPr marL="12700">
              <a:lnSpc>
                <a:spcPts val="1664"/>
              </a:lnSpc>
            </a:pPr>
            <a:r>
              <a:rPr lang="en-US" sz="1600" dirty="0">
                <a:solidFill>
                  <a:srgbClr val="002856"/>
                </a:solidFill>
                <a:cs typeface="Graphik"/>
              </a:rPr>
              <a:t>Get</a:t>
            </a:r>
            <a:r>
              <a:rPr lang="en-US" sz="1600" spc="-55" dirty="0">
                <a:solidFill>
                  <a:srgbClr val="002856"/>
                </a:solidFill>
                <a:cs typeface="Graphik"/>
              </a:rPr>
              <a:t> </a:t>
            </a:r>
            <a:r>
              <a:rPr lang="en-US" sz="1600" dirty="0">
                <a:solidFill>
                  <a:srgbClr val="002856"/>
                </a:solidFill>
                <a:cs typeface="Graphik"/>
              </a:rPr>
              <a:t>access</a:t>
            </a:r>
            <a:r>
              <a:rPr lang="en-US" sz="1600" spc="-40" dirty="0">
                <a:solidFill>
                  <a:srgbClr val="002856"/>
                </a:solidFill>
                <a:cs typeface="Graphik"/>
              </a:rPr>
              <a:t> </a:t>
            </a:r>
            <a:r>
              <a:rPr lang="en-US" sz="1600" dirty="0">
                <a:solidFill>
                  <a:srgbClr val="002856"/>
                </a:solidFill>
                <a:cs typeface="Graphik"/>
              </a:rPr>
              <a:t>to</a:t>
            </a:r>
            <a:r>
              <a:rPr lang="en-US" sz="1600" spc="-40" dirty="0">
                <a:solidFill>
                  <a:srgbClr val="002856"/>
                </a:solidFill>
                <a:cs typeface="Graphik"/>
              </a:rPr>
              <a:t> </a:t>
            </a:r>
            <a:r>
              <a:rPr lang="en-US" sz="1600" dirty="0">
                <a:solidFill>
                  <a:srgbClr val="002856"/>
                </a:solidFill>
                <a:cs typeface="Graphik"/>
              </a:rPr>
              <a:t>even</a:t>
            </a:r>
            <a:r>
              <a:rPr lang="en-US" sz="1600" spc="-45" dirty="0">
                <a:solidFill>
                  <a:srgbClr val="002856"/>
                </a:solidFill>
                <a:cs typeface="Graphik"/>
              </a:rPr>
              <a:t> </a:t>
            </a:r>
            <a:r>
              <a:rPr lang="en-US" sz="1600" dirty="0">
                <a:solidFill>
                  <a:srgbClr val="002856"/>
                </a:solidFill>
                <a:cs typeface="Graphik"/>
              </a:rPr>
              <a:t>more</a:t>
            </a:r>
            <a:r>
              <a:rPr lang="en-US" sz="1600" spc="-40" dirty="0">
                <a:solidFill>
                  <a:srgbClr val="002856"/>
                </a:solidFill>
                <a:cs typeface="Graphik"/>
              </a:rPr>
              <a:t> </a:t>
            </a:r>
            <a:r>
              <a:rPr lang="en-US" sz="1600" spc="-10" dirty="0">
                <a:solidFill>
                  <a:srgbClr val="002856"/>
                </a:solidFill>
                <a:cs typeface="Graphik"/>
              </a:rPr>
              <a:t>resources</a:t>
            </a:r>
            <a:r>
              <a:rPr lang="en-US" sz="1600" spc="-40" dirty="0">
                <a:solidFill>
                  <a:srgbClr val="002856"/>
                </a:solidFill>
                <a:cs typeface="Graphik"/>
              </a:rPr>
              <a:t> </a:t>
            </a:r>
            <a:r>
              <a:rPr lang="en-US" sz="1600" dirty="0">
                <a:solidFill>
                  <a:srgbClr val="002856"/>
                </a:solidFill>
                <a:cs typeface="Graphik"/>
              </a:rPr>
              <a:t>in</a:t>
            </a:r>
            <a:r>
              <a:rPr lang="en-US" sz="1600" spc="-40" dirty="0">
                <a:solidFill>
                  <a:srgbClr val="002856"/>
                </a:solidFill>
                <a:cs typeface="Graphik"/>
              </a:rPr>
              <a:t> </a:t>
            </a:r>
            <a:r>
              <a:rPr lang="en-US" sz="1600" dirty="0">
                <a:solidFill>
                  <a:srgbClr val="002856"/>
                </a:solidFill>
                <a:cs typeface="Graphik"/>
              </a:rPr>
              <a:t>your</a:t>
            </a:r>
            <a:r>
              <a:rPr lang="en-US" sz="1600" spc="-45" dirty="0">
                <a:solidFill>
                  <a:srgbClr val="002856"/>
                </a:solidFill>
                <a:cs typeface="Graphik"/>
              </a:rPr>
              <a:t> </a:t>
            </a:r>
            <a:r>
              <a:rPr lang="en-US" sz="1600" spc="-10" dirty="0">
                <a:solidFill>
                  <a:srgbClr val="002856"/>
                </a:solidFill>
                <a:cs typeface="Graphik"/>
              </a:rPr>
              <a:t>client</a:t>
            </a:r>
            <a:r>
              <a:rPr lang="en-US" sz="1600" spc="-40" dirty="0">
                <a:solidFill>
                  <a:srgbClr val="002856"/>
                </a:solidFill>
                <a:cs typeface="Graphik"/>
              </a:rPr>
              <a:t> </a:t>
            </a:r>
            <a:r>
              <a:rPr lang="en-US" sz="1600" dirty="0">
                <a:solidFill>
                  <a:srgbClr val="002856"/>
                </a:solidFill>
                <a:cs typeface="Graphik"/>
              </a:rPr>
              <a:t>portal.</a:t>
            </a:r>
            <a:r>
              <a:rPr lang="en-US" sz="1600" spc="-40" dirty="0">
                <a:solidFill>
                  <a:srgbClr val="002856"/>
                </a:solidFill>
                <a:cs typeface="Graphik"/>
              </a:rPr>
              <a:t> </a:t>
            </a:r>
            <a:r>
              <a:rPr lang="en-US" sz="1600" dirty="0">
                <a:solidFill>
                  <a:srgbClr val="0000D3"/>
                </a:solidFill>
                <a:cs typeface="Graphik"/>
              </a:rPr>
              <a:t>Log</a:t>
            </a:r>
            <a:r>
              <a:rPr lang="en-US" sz="1600" spc="-40" dirty="0">
                <a:solidFill>
                  <a:srgbClr val="0000D3"/>
                </a:solidFill>
                <a:cs typeface="Graphik"/>
              </a:rPr>
              <a:t> </a:t>
            </a:r>
            <a:r>
              <a:rPr lang="en-US" sz="1600" spc="-25" dirty="0">
                <a:solidFill>
                  <a:srgbClr val="0000D3"/>
                </a:solidFill>
                <a:cs typeface="Graphik"/>
              </a:rPr>
              <a:t>In</a:t>
            </a:r>
            <a:endParaRPr lang="en-US" sz="1600" dirty="0">
              <a:cs typeface="Graphik"/>
            </a:endParaRPr>
          </a:p>
        </p:txBody>
      </p:sp>
      <p:sp>
        <p:nvSpPr>
          <p:cNvPr id="8" name="object 14">
            <a:extLst>
              <a:ext uri="{FF2B5EF4-FFF2-40B4-BE49-F238E27FC236}">
                <a16:creationId xmlns:a16="http://schemas.microsoft.com/office/drawing/2014/main" id="{2D6EE9B4-F7DC-F993-0017-4F015681637B}"/>
              </a:ext>
            </a:extLst>
          </p:cNvPr>
          <p:cNvSpPr/>
          <p:nvPr/>
        </p:nvSpPr>
        <p:spPr>
          <a:xfrm>
            <a:off x="457200" y="2158819"/>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solidFill>
            <a:srgbClr val="F4F4F4"/>
          </a:solidFill>
        </p:spPr>
        <p:txBody>
          <a:bodyPr wrap="square" lIns="180000" tIns="251999" rIns="0" bIns="0" rtlCol="0"/>
          <a:lstStyle/>
          <a:p>
            <a:pPr lvl="0">
              <a:spcBef>
                <a:spcPts val="600"/>
              </a:spcBef>
              <a:spcAft>
                <a:spcPts val="200"/>
              </a:spcAft>
            </a:pPr>
            <a:r>
              <a:rPr lang="en-US" sz="1050" b="1" dirty="0">
                <a:solidFill>
                  <a:srgbClr val="002856"/>
                </a:solidFill>
                <a:latin typeface="Arial" panose="020B0604020202020204" pitchFamily="34" charset="0"/>
                <a:cs typeface="Arial" panose="020B0604020202020204" pitchFamily="34" charset="0"/>
              </a:rPr>
              <a:t>Webinar</a:t>
            </a:r>
          </a:p>
          <a:p>
            <a:pPr>
              <a:spcBef>
                <a:spcPts val="600"/>
              </a:spcBef>
              <a:spcAft>
                <a:spcPts val="200"/>
              </a:spcAft>
            </a:pPr>
            <a:r>
              <a:rPr lang="en-US" sz="1400" dirty="0">
                <a:solidFill>
                  <a:srgbClr val="002856"/>
                </a:solidFill>
                <a:effectLst/>
                <a:ea typeface="Yu Mincho" panose="02020400000000000000" pitchFamily="18" charset="-128"/>
                <a:cs typeface="Times New Roman" panose="02020603050405020304" pitchFamily="18" charset="0"/>
              </a:rPr>
              <a:t>Join a Virtual Event </a:t>
            </a:r>
            <a:endParaRPr lang="en-US" sz="1400" dirty="0">
              <a:solidFill>
                <a:srgbClr val="002856"/>
              </a:solidFill>
              <a:effectLst/>
            </a:endParaRPr>
          </a:p>
          <a:p>
            <a:pPr>
              <a:spcBef>
                <a:spcPts val="600"/>
              </a:spcBef>
              <a:spcAft>
                <a:spcPts val="600"/>
              </a:spcAft>
            </a:pPr>
            <a:r>
              <a:rPr lang="en-US" sz="1100" dirty="0">
                <a:solidFill>
                  <a:srgbClr val="002856"/>
                </a:solidFill>
                <a:effectLst/>
                <a:ea typeface="Yu Mincho" panose="02020400000000000000" pitchFamily="18" charset="-128"/>
                <a:cs typeface="Times New Roman" panose="02020603050405020304" pitchFamily="18" charset="0"/>
              </a:rPr>
              <a:t>Hear the latest insights from </a:t>
            </a:r>
            <a:br>
              <a:rPr lang="en-US" sz="1100" dirty="0">
                <a:solidFill>
                  <a:srgbClr val="002856"/>
                </a:solidFill>
                <a:effectLst/>
                <a:ea typeface="Yu Mincho" panose="02020400000000000000" pitchFamily="18" charset="-128"/>
                <a:cs typeface="Times New Roman" panose="02020603050405020304" pitchFamily="18" charset="0"/>
              </a:rPr>
            </a:br>
            <a:r>
              <a:rPr lang="en-US" sz="1100" dirty="0">
                <a:solidFill>
                  <a:srgbClr val="002856"/>
                </a:solidFill>
                <a:effectLst/>
                <a:ea typeface="Yu Mincho" panose="02020400000000000000" pitchFamily="18" charset="-128"/>
                <a:cs typeface="Times New Roman" panose="02020603050405020304" pitchFamily="18" charset="0"/>
              </a:rPr>
              <a:t>Gartner experts at an upcoming </a:t>
            </a:r>
            <a:br>
              <a:rPr lang="en-US" sz="1100" dirty="0">
                <a:solidFill>
                  <a:srgbClr val="002856"/>
                </a:solidFill>
                <a:effectLst/>
                <a:ea typeface="Yu Mincho" panose="02020400000000000000" pitchFamily="18" charset="-128"/>
                <a:cs typeface="Times New Roman" panose="02020603050405020304" pitchFamily="18" charset="0"/>
              </a:rPr>
            </a:br>
            <a:r>
              <a:rPr lang="en-US" sz="1100" dirty="0">
                <a:solidFill>
                  <a:srgbClr val="002856"/>
                </a:solidFill>
                <a:effectLst/>
                <a:ea typeface="Yu Mincho" panose="02020400000000000000" pitchFamily="18" charset="-128"/>
                <a:cs typeface="Times New Roman" panose="02020603050405020304" pitchFamily="18" charset="0"/>
              </a:rPr>
              <a:t>or recorded event.</a:t>
            </a:r>
            <a:endParaRPr lang="en-IN" sz="1100" dirty="0">
              <a:solidFill>
                <a:srgbClr val="002856"/>
              </a:solidFill>
              <a:effectLst/>
              <a:ea typeface="Yu Mincho" panose="02020400000000000000" pitchFamily="18" charset="-128"/>
              <a:cs typeface="Times New Roman" panose="02020603050405020304" pitchFamily="18" charset="0"/>
            </a:endParaRPr>
          </a:p>
        </p:txBody>
      </p:sp>
      <p:sp>
        <p:nvSpPr>
          <p:cNvPr id="9" name="object 16">
            <a:extLst>
              <a:ext uri="{FF2B5EF4-FFF2-40B4-BE49-F238E27FC236}">
                <a16:creationId xmlns:a16="http://schemas.microsoft.com/office/drawing/2014/main" id="{1AE822AB-534D-06BC-031F-C97F4F1EE36D}"/>
              </a:ext>
            </a:extLst>
          </p:cNvPr>
          <p:cNvSpPr txBox="1"/>
          <p:nvPr/>
        </p:nvSpPr>
        <p:spPr>
          <a:xfrm>
            <a:off x="623199" y="4204318"/>
            <a:ext cx="1640714" cy="314683"/>
          </a:xfrm>
          <a:prstGeom prst="rect">
            <a:avLst/>
          </a:prstGeom>
          <a:solidFill>
            <a:srgbClr val="0000D3"/>
          </a:solidFill>
        </p:spPr>
        <p:txBody>
          <a:bodyPr vert="horz" wrap="square" lIns="0" tIns="72000" rIns="0" bIns="72000" rtlCol="0" anchor="ctr" anchorCtr="0">
            <a:spAutoFit/>
          </a:bodyPr>
          <a:lstStyle/>
          <a:p>
            <a:pPr algn="ctr" rtl="0" fontAlgn="base">
              <a:spcBef>
                <a:spcPts val="0"/>
              </a:spcBef>
              <a:spcAft>
                <a:spcPts val="0"/>
              </a:spcAft>
            </a:pPr>
            <a:r>
              <a:rPr lang="en-US" sz="1100" b="1" i="0" u="none" strike="noStrike" dirty="0">
                <a:solidFill>
                  <a:schemeClr val="bg1"/>
                </a:solidFill>
                <a:effectLst/>
                <a:latin typeface="Arial" panose="020B0604020202020204" pitchFamily="34" charset="0"/>
              </a:rPr>
              <a:t>Watch Now</a:t>
            </a:r>
          </a:p>
        </p:txBody>
      </p:sp>
      <p:sp>
        <p:nvSpPr>
          <p:cNvPr id="10" name="Rectangle 9">
            <a:hlinkClick r:id="rId3"/>
            <a:extLst>
              <a:ext uri="{FF2B5EF4-FFF2-40B4-BE49-F238E27FC236}">
                <a16:creationId xmlns:a16="http://schemas.microsoft.com/office/drawing/2014/main" id="{3B7817E2-C5D3-B2A8-95AB-96C8BA7CE537}"/>
              </a:ext>
            </a:extLst>
          </p:cNvPr>
          <p:cNvSpPr/>
          <p:nvPr/>
        </p:nvSpPr>
        <p:spPr>
          <a:xfrm>
            <a:off x="5422054" y="5367130"/>
            <a:ext cx="744301" cy="4373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object 16">
            <a:extLst>
              <a:ext uri="{FF2B5EF4-FFF2-40B4-BE49-F238E27FC236}">
                <a16:creationId xmlns:a16="http://schemas.microsoft.com/office/drawing/2014/main" id="{0B4944D9-51F9-5CCF-E5F2-492D9406D068}"/>
              </a:ext>
            </a:extLst>
          </p:cNvPr>
          <p:cNvSpPr txBox="1"/>
          <p:nvPr/>
        </p:nvSpPr>
        <p:spPr>
          <a:xfrm>
            <a:off x="6891131" y="4091220"/>
            <a:ext cx="1610723" cy="330072"/>
          </a:xfrm>
          <a:prstGeom prst="rect">
            <a:avLst/>
          </a:prstGeom>
          <a:noFill/>
        </p:spPr>
        <p:txBody>
          <a:bodyPr vert="horz" wrap="square" lIns="0" tIns="72000" rIns="0" bIns="72000" rtlCol="0" anchor="ctr" anchorCtr="0">
            <a:spAutoFit/>
          </a:bodyPr>
          <a:lstStyle/>
          <a:p>
            <a:pPr marL="220979">
              <a:lnSpc>
                <a:spcPct val="100000"/>
              </a:lnSpc>
              <a:spcBef>
                <a:spcPts val="665"/>
              </a:spcBef>
            </a:pPr>
            <a:r>
              <a:rPr lang="en-US" sz="1200" b="1" dirty="0">
                <a:solidFill>
                  <a:schemeClr val="bg1"/>
                </a:solidFill>
                <a:latin typeface="Arial" panose="020B0604020202020204" pitchFamily="34" charset="0"/>
                <a:cs typeface="Arial" panose="020B0604020202020204" pitchFamily="34" charset="0"/>
              </a:rPr>
              <a:t>Download Report</a:t>
            </a:r>
          </a:p>
        </p:txBody>
      </p:sp>
      <p:sp>
        <p:nvSpPr>
          <p:cNvPr id="13" name="object 14">
            <a:extLst>
              <a:ext uri="{FF2B5EF4-FFF2-40B4-BE49-F238E27FC236}">
                <a16:creationId xmlns:a16="http://schemas.microsoft.com/office/drawing/2014/main" id="{41E3BAAC-C103-DBC1-86BF-CC849930BD29}"/>
              </a:ext>
            </a:extLst>
          </p:cNvPr>
          <p:cNvSpPr/>
          <p:nvPr/>
        </p:nvSpPr>
        <p:spPr>
          <a:xfrm>
            <a:off x="3332922" y="2158819"/>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solidFill>
            <a:srgbClr val="F4F4F4"/>
          </a:solidFill>
          <a:ln>
            <a:noFill/>
          </a:ln>
        </p:spPr>
        <p:txBody>
          <a:bodyPr wrap="square" lIns="180000" tIns="251999" rIns="0" bIns="0" rtlCol="0"/>
          <a:lstStyle/>
          <a:p>
            <a:pPr lvl="0">
              <a:spcBef>
                <a:spcPts val="600"/>
              </a:spcBef>
            </a:pPr>
            <a:r>
              <a:rPr lang="en-US" sz="1050" b="1" dirty="0">
                <a:solidFill>
                  <a:srgbClr val="002856"/>
                </a:solidFill>
                <a:latin typeface="Arial" panose="020B0604020202020204" pitchFamily="34" charset="0"/>
                <a:cs typeface="Arial" panose="020B0604020202020204" pitchFamily="34" charset="0"/>
              </a:rPr>
              <a:t>Research</a:t>
            </a:r>
          </a:p>
          <a:p>
            <a:pPr defTabSz="914400">
              <a:spcBef>
                <a:spcPts val="600"/>
              </a:spcBef>
              <a:defRPr/>
            </a:pPr>
            <a:r>
              <a:rPr lang="en-US" sz="1400" dirty="0">
                <a:solidFill>
                  <a:srgbClr val="002856"/>
                </a:solidFill>
                <a:effectLst/>
                <a:ea typeface="Yu Mincho" panose="02020400000000000000" pitchFamily="18" charset="-128"/>
                <a:cs typeface="Times New Roman" panose="02020603050405020304" pitchFamily="18" charset="0"/>
              </a:rPr>
              <a:t>Define the Leadership </a:t>
            </a:r>
            <a:br>
              <a:rPr lang="en-US" sz="1400" dirty="0">
                <a:solidFill>
                  <a:srgbClr val="002856"/>
                </a:solidFill>
                <a:effectLst/>
                <a:ea typeface="Yu Mincho" panose="02020400000000000000" pitchFamily="18" charset="-128"/>
                <a:cs typeface="Times New Roman" panose="02020603050405020304" pitchFamily="18" charset="0"/>
              </a:rPr>
            </a:br>
            <a:r>
              <a:rPr lang="en-US" sz="1400" dirty="0">
                <a:solidFill>
                  <a:srgbClr val="002856"/>
                </a:solidFill>
                <a:effectLst/>
                <a:ea typeface="Yu Mincho" panose="02020400000000000000" pitchFamily="18" charset="-128"/>
                <a:cs typeface="Times New Roman" panose="02020603050405020304" pitchFamily="18" charset="0"/>
              </a:rPr>
              <a:t>Vision for Your Role </a:t>
            </a:r>
          </a:p>
          <a:p>
            <a:pPr>
              <a:spcBef>
                <a:spcPts val="600"/>
              </a:spcBef>
              <a:defRPr/>
            </a:pPr>
            <a:r>
              <a:rPr lang="en-US" sz="1100" dirty="0">
                <a:solidFill>
                  <a:srgbClr val="002856"/>
                </a:solidFill>
                <a:effectLst/>
                <a:ea typeface="Yu Mincho" panose="02020400000000000000" pitchFamily="18" charset="-128"/>
                <a:cs typeface="Times New Roman" panose="02020603050405020304" pitchFamily="18" charset="0"/>
              </a:rPr>
              <a:t>Achieve personal and enterprise success with data-driven actionable insights. </a:t>
            </a:r>
            <a:endParaRPr kumimoji="0" lang="en-US" sz="1200" b="0" i="0" u="none" kern="1200" cap="none" spc="0" normalizeH="0" baseline="0" noProof="0" dirty="0">
              <a:ln>
                <a:noFill/>
              </a:ln>
              <a:solidFill>
                <a:srgbClr val="002856"/>
              </a:solidFill>
              <a:effectLst/>
              <a:uLnTx/>
              <a:uFillTx/>
              <a:latin typeface="Arial"/>
              <a:ea typeface="+mn-ea"/>
              <a:cs typeface="+mn-cs"/>
            </a:endParaRPr>
          </a:p>
          <a:p>
            <a:pPr>
              <a:spcBef>
                <a:spcPts val="600"/>
              </a:spcBef>
            </a:pPr>
            <a:endParaRPr lang="en-US" sz="1400" dirty="0">
              <a:solidFill>
                <a:srgbClr val="002856"/>
              </a:solidFill>
            </a:endParaRPr>
          </a:p>
          <a:p>
            <a:pPr>
              <a:spcBef>
                <a:spcPts val="600"/>
              </a:spcBef>
            </a:pPr>
            <a:endParaRPr lang="en-IN" sz="1100" dirty="0">
              <a:solidFill>
                <a:srgbClr val="002856"/>
              </a:solidFill>
              <a:effectLst/>
            </a:endParaRPr>
          </a:p>
        </p:txBody>
      </p:sp>
      <p:sp>
        <p:nvSpPr>
          <p:cNvPr id="14" name="object 16">
            <a:extLst>
              <a:ext uri="{FF2B5EF4-FFF2-40B4-BE49-F238E27FC236}">
                <a16:creationId xmlns:a16="http://schemas.microsoft.com/office/drawing/2014/main" id="{11305586-AD27-5A51-A2E0-012FA844DA6B}"/>
              </a:ext>
            </a:extLst>
          </p:cNvPr>
          <p:cNvSpPr txBox="1"/>
          <p:nvPr/>
        </p:nvSpPr>
        <p:spPr>
          <a:xfrm>
            <a:off x="3498921" y="4204318"/>
            <a:ext cx="1640714" cy="314683"/>
          </a:xfrm>
          <a:prstGeom prst="rect">
            <a:avLst/>
          </a:prstGeom>
          <a:solidFill>
            <a:srgbClr val="0000D3"/>
          </a:solidFill>
        </p:spPr>
        <p:txBody>
          <a:bodyPr vert="horz" wrap="square" lIns="0" tIns="72000" rIns="0" bIns="72000" rtlCol="0" anchor="ctr" anchorCtr="0">
            <a:spAutoFit/>
          </a:bodyPr>
          <a:lstStyle/>
          <a:p>
            <a:pPr algn="ctr" rtl="0" fontAlgn="base">
              <a:spcBef>
                <a:spcPts val="0"/>
              </a:spcBef>
              <a:spcAft>
                <a:spcPts val="0"/>
              </a:spcAft>
            </a:pPr>
            <a:r>
              <a:rPr lang="en-US" sz="1100" b="1" i="0" u="none" strike="noStrike" dirty="0">
                <a:solidFill>
                  <a:schemeClr val="bg1"/>
                </a:solidFill>
                <a:effectLst/>
                <a:latin typeface="Arial" panose="020B0604020202020204" pitchFamily="34" charset="0"/>
              </a:rPr>
              <a:t>Learn More</a:t>
            </a:r>
          </a:p>
        </p:txBody>
      </p:sp>
      <p:sp>
        <p:nvSpPr>
          <p:cNvPr id="16" name="object 14">
            <a:extLst>
              <a:ext uri="{FF2B5EF4-FFF2-40B4-BE49-F238E27FC236}">
                <a16:creationId xmlns:a16="http://schemas.microsoft.com/office/drawing/2014/main" id="{E8029A43-984E-0C53-A34A-0216C70BDF65}"/>
              </a:ext>
            </a:extLst>
          </p:cNvPr>
          <p:cNvSpPr/>
          <p:nvPr/>
        </p:nvSpPr>
        <p:spPr>
          <a:xfrm>
            <a:off x="6208644" y="2158819"/>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solidFill>
            <a:srgbClr val="F4F4F4"/>
          </a:solidFill>
        </p:spPr>
        <p:txBody>
          <a:bodyPr wrap="square" lIns="180000" tIns="251999" rIns="0" bIns="0" rtlCol="0"/>
          <a:lstStyle/>
          <a:p>
            <a:pPr lvl="0">
              <a:spcBef>
                <a:spcPts val="600"/>
              </a:spcBef>
            </a:pPr>
            <a:r>
              <a:rPr lang="en-US" sz="1050" b="1" dirty="0">
                <a:solidFill>
                  <a:srgbClr val="002856"/>
                </a:solidFill>
                <a:latin typeface="Arial" panose="020B0604020202020204" pitchFamily="34" charset="0"/>
                <a:cs typeface="Arial" panose="020B0604020202020204" pitchFamily="34" charset="0"/>
              </a:rPr>
              <a:t>Research</a:t>
            </a:r>
          </a:p>
          <a:p>
            <a:pPr>
              <a:spcBef>
                <a:spcPts val="600"/>
              </a:spcBef>
            </a:pPr>
            <a:r>
              <a:rPr lang="en-US" sz="1400" dirty="0">
                <a:solidFill>
                  <a:srgbClr val="002856"/>
                </a:solidFill>
                <a:effectLst/>
                <a:ea typeface="Yu Mincho" panose="02020400000000000000" pitchFamily="18" charset="-128"/>
                <a:cs typeface="Times New Roman" panose="02020603050405020304" pitchFamily="18" charset="0"/>
              </a:rPr>
              <a:t>Strategic Planning for </a:t>
            </a:r>
            <a:br>
              <a:rPr lang="en-US" sz="1400" dirty="0">
                <a:solidFill>
                  <a:srgbClr val="002856"/>
                </a:solidFill>
                <a:effectLst/>
                <a:ea typeface="Yu Mincho" panose="02020400000000000000" pitchFamily="18" charset="-128"/>
                <a:cs typeface="Times New Roman" panose="02020603050405020304" pitchFamily="18" charset="0"/>
              </a:rPr>
            </a:br>
            <a:r>
              <a:rPr lang="en-US" sz="1400" dirty="0">
                <a:solidFill>
                  <a:srgbClr val="002856"/>
                </a:solidFill>
                <a:effectLst/>
                <a:ea typeface="Yu Mincho" panose="02020400000000000000" pitchFamily="18" charset="-128"/>
                <a:cs typeface="Times New Roman" panose="02020603050405020304" pitchFamily="18" charset="0"/>
              </a:rPr>
              <a:t>Your Function</a:t>
            </a:r>
            <a:endParaRPr lang="en-US" sz="1400" dirty="0">
              <a:solidFill>
                <a:srgbClr val="002856"/>
              </a:solidFill>
              <a:effectLst/>
            </a:endParaRPr>
          </a:p>
          <a:p>
            <a:pPr>
              <a:spcBef>
                <a:spcPts val="600"/>
              </a:spcBef>
            </a:pPr>
            <a:r>
              <a:rPr lang="en-US" sz="1100" dirty="0">
                <a:solidFill>
                  <a:srgbClr val="002856"/>
                </a:solidFill>
                <a:effectLst/>
                <a:ea typeface="Yu Mincho" panose="02020400000000000000" pitchFamily="18" charset="-128"/>
                <a:cs typeface="Times New Roman" panose="02020603050405020304" pitchFamily="18" charset="0"/>
              </a:rPr>
              <a:t>Turn your strategy into action </a:t>
            </a:r>
            <a:br>
              <a:rPr lang="en-US" sz="1100" dirty="0">
                <a:solidFill>
                  <a:srgbClr val="002856"/>
                </a:solidFill>
                <a:effectLst/>
                <a:ea typeface="Yu Mincho" panose="02020400000000000000" pitchFamily="18" charset="-128"/>
                <a:cs typeface="Times New Roman" panose="02020603050405020304" pitchFamily="18" charset="0"/>
              </a:rPr>
            </a:br>
            <a:r>
              <a:rPr lang="en-US" sz="1100" dirty="0">
                <a:solidFill>
                  <a:srgbClr val="002856"/>
                </a:solidFill>
                <a:effectLst/>
                <a:ea typeface="Yu Mincho" panose="02020400000000000000" pitchFamily="18" charset="-128"/>
                <a:cs typeface="Times New Roman" panose="02020603050405020304" pitchFamily="18" charset="0"/>
              </a:rPr>
              <a:t>with these tools and templates. </a:t>
            </a:r>
            <a:endParaRPr lang="en-IN" sz="1100" dirty="0">
              <a:solidFill>
                <a:srgbClr val="002856"/>
              </a:solidFill>
              <a:effectLst/>
              <a:ea typeface="Yu Mincho" panose="02020400000000000000" pitchFamily="18" charset="-128"/>
              <a:cs typeface="Times New Roman" panose="02020603050405020304" pitchFamily="18" charset="0"/>
            </a:endParaRPr>
          </a:p>
          <a:p>
            <a:pPr>
              <a:spcBef>
                <a:spcPts val="600"/>
              </a:spcBef>
            </a:pPr>
            <a:endParaRPr lang="en-US" sz="1200" dirty="0">
              <a:solidFill>
                <a:srgbClr val="002856"/>
              </a:solidFill>
              <a:effectLst/>
            </a:endParaRPr>
          </a:p>
        </p:txBody>
      </p:sp>
      <p:sp>
        <p:nvSpPr>
          <p:cNvPr id="17" name="object 16">
            <a:extLst>
              <a:ext uri="{FF2B5EF4-FFF2-40B4-BE49-F238E27FC236}">
                <a16:creationId xmlns:a16="http://schemas.microsoft.com/office/drawing/2014/main" id="{33295EF0-1881-3C46-5DB7-8E282873E61F}"/>
              </a:ext>
            </a:extLst>
          </p:cNvPr>
          <p:cNvSpPr txBox="1"/>
          <p:nvPr/>
        </p:nvSpPr>
        <p:spPr>
          <a:xfrm>
            <a:off x="6374643" y="4204318"/>
            <a:ext cx="1640714" cy="314683"/>
          </a:xfrm>
          <a:prstGeom prst="rect">
            <a:avLst/>
          </a:prstGeom>
          <a:solidFill>
            <a:srgbClr val="0000D3"/>
          </a:solidFill>
        </p:spPr>
        <p:txBody>
          <a:bodyPr vert="horz" wrap="square" lIns="0" tIns="72000" rIns="0" bIns="72000" rtlCol="0" anchor="ctr" anchorCtr="0">
            <a:spAutoFit/>
          </a:bodyPr>
          <a:lstStyle/>
          <a:p>
            <a:pPr algn="ctr"/>
            <a:r>
              <a:rPr lang="en-US" sz="1100" b="1" i="0" u="none" strike="noStrike" dirty="0">
                <a:solidFill>
                  <a:schemeClr val="bg1"/>
                </a:solidFill>
                <a:effectLst/>
                <a:latin typeface="Arial" panose="020B0604020202020204" pitchFamily="34" charset="0"/>
              </a:rPr>
              <a:t>Download Now</a:t>
            </a:r>
          </a:p>
        </p:txBody>
      </p:sp>
      <p:sp>
        <p:nvSpPr>
          <p:cNvPr id="19" name="object 14">
            <a:extLst>
              <a:ext uri="{FF2B5EF4-FFF2-40B4-BE49-F238E27FC236}">
                <a16:creationId xmlns:a16="http://schemas.microsoft.com/office/drawing/2014/main" id="{5C6DEEB2-59DF-58EF-8173-BB9448298123}"/>
              </a:ext>
            </a:extLst>
          </p:cNvPr>
          <p:cNvSpPr/>
          <p:nvPr/>
        </p:nvSpPr>
        <p:spPr>
          <a:xfrm>
            <a:off x="9084365" y="2158819"/>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solidFill>
            <a:srgbClr val="F4F4F4"/>
          </a:solidFill>
        </p:spPr>
        <p:txBody>
          <a:bodyPr wrap="square" lIns="180000" tIns="251999" rIns="0" bIns="0" rtlCol="0"/>
          <a:lstStyle/>
          <a:p>
            <a:pPr lvl="0">
              <a:spcBef>
                <a:spcPts val="600"/>
              </a:spcBef>
            </a:pPr>
            <a:r>
              <a:rPr lang="en-US" sz="1050" b="1" dirty="0">
                <a:solidFill>
                  <a:srgbClr val="002856"/>
                </a:solidFill>
                <a:latin typeface="Arial" panose="020B0604020202020204" pitchFamily="34" charset="0"/>
                <a:cs typeface="Arial" panose="020B0604020202020204" pitchFamily="34" charset="0"/>
              </a:rPr>
              <a:t>How We Help</a:t>
            </a:r>
          </a:p>
          <a:p>
            <a:pPr>
              <a:spcBef>
                <a:spcPts val="600"/>
              </a:spcBef>
            </a:pPr>
            <a:r>
              <a:rPr lang="en-US" sz="1400" dirty="0">
                <a:solidFill>
                  <a:srgbClr val="002856"/>
                </a:solidFill>
                <a:effectLst/>
                <a:latin typeface="Arial" panose="020B0604020202020204" pitchFamily="34" charset="0"/>
                <a:ea typeface="Yu Mincho" panose="02020400000000000000" pitchFamily="18" charset="-128"/>
                <a:cs typeface="Arial" panose="020B0604020202020204" pitchFamily="34" charset="0"/>
              </a:rPr>
              <a:t>Gartner for Legal, Risk </a:t>
            </a:r>
            <a:br>
              <a:rPr lang="en-US" sz="1400" dirty="0">
                <a:solidFill>
                  <a:srgbClr val="002856"/>
                </a:solidFill>
                <a:effectLst/>
                <a:latin typeface="Arial" panose="020B0604020202020204" pitchFamily="34" charset="0"/>
                <a:ea typeface="Yu Mincho" panose="02020400000000000000" pitchFamily="18" charset="-128"/>
                <a:cs typeface="Arial" panose="020B0604020202020204" pitchFamily="34" charset="0"/>
              </a:rPr>
            </a:br>
            <a:r>
              <a:rPr lang="en-US" sz="1400" dirty="0">
                <a:solidFill>
                  <a:srgbClr val="002856"/>
                </a:solidFill>
                <a:effectLst/>
                <a:latin typeface="Arial" panose="020B0604020202020204" pitchFamily="34" charset="0"/>
                <a:ea typeface="Yu Mincho" panose="02020400000000000000" pitchFamily="18" charset="-128"/>
                <a:cs typeface="Arial" panose="020B0604020202020204" pitchFamily="34" charset="0"/>
              </a:rPr>
              <a:t>&amp; Compliance Leaders </a:t>
            </a:r>
            <a:endParaRPr lang="en-US" sz="1400" dirty="0">
              <a:solidFill>
                <a:srgbClr val="002856"/>
              </a:solidFill>
              <a:effectLst/>
              <a:latin typeface="Arial" panose="020B0604020202020204" pitchFamily="34" charset="0"/>
              <a:cs typeface="Arial" panose="020B0604020202020204" pitchFamily="34" charset="0"/>
            </a:endParaRPr>
          </a:p>
          <a:p>
            <a:pPr>
              <a:spcBef>
                <a:spcPts val="600"/>
              </a:spcBef>
            </a:pPr>
            <a:r>
              <a:rPr lang="en-US" sz="1100" dirty="0">
                <a:solidFill>
                  <a:srgbClr val="002856"/>
                </a:solidFill>
                <a:effectLst/>
                <a:ea typeface="Yu Mincho" panose="02020400000000000000" pitchFamily="18" charset="-128"/>
                <a:cs typeface="Times New Roman" panose="02020603050405020304" pitchFamily="18" charset="0"/>
              </a:rPr>
              <a:t>Discover how we can help you tackle </a:t>
            </a:r>
            <a:br>
              <a:rPr lang="en-US" sz="1100" dirty="0">
                <a:solidFill>
                  <a:srgbClr val="002856"/>
                </a:solidFill>
                <a:effectLst/>
                <a:ea typeface="Yu Mincho" panose="02020400000000000000" pitchFamily="18" charset="-128"/>
                <a:cs typeface="Times New Roman" panose="02020603050405020304" pitchFamily="18" charset="0"/>
              </a:rPr>
            </a:br>
            <a:r>
              <a:rPr lang="en-US" sz="1100" dirty="0">
                <a:solidFill>
                  <a:srgbClr val="002856"/>
                </a:solidFill>
                <a:effectLst/>
                <a:ea typeface="Yu Mincho" panose="02020400000000000000" pitchFamily="18" charset="-128"/>
                <a:cs typeface="Times New Roman" panose="02020603050405020304" pitchFamily="18" charset="0"/>
              </a:rPr>
              <a:t>your most critical priorities.</a:t>
            </a:r>
            <a:endParaRPr lang="en-IN" sz="1100" dirty="0">
              <a:solidFill>
                <a:srgbClr val="002856"/>
              </a:solidFill>
              <a:effectLst/>
              <a:ea typeface="Yu Mincho" panose="02020400000000000000" pitchFamily="18" charset="-128"/>
              <a:cs typeface="Times New Roman" panose="02020603050405020304" pitchFamily="18" charset="0"/>
            </a:endParaRPr>
          </a:p>
          <a:p>
            <a:pPr lvl="0">
              <a:spcBef>
                <a:spcPts val="600"/>
              </a:spcBef>
            </a:pPr>
            <a:endParaRPr lang="en-US" sz="1100" dirty="0">
              <a:solidFill>
                <a:srgbClr val="002856"/>
              </a:solidFill>
              <a:effectLst/>
            </a:endParaRPr>
          </a:p>
          <a:p>
            <a:pPr>
              <a:spcBef>
                <a:spcPts val="600"/>
              </a:spcBef>
            </a:pPr>
            <a:endParaRPr lang="en-IN" sz="1200" dirty="0">
              <a:solidFill>
                <a:srgbClr val="002856"/>
              </a:solidFill>
              <a:effectLst/>
            </a:endParaRPr>
          </a:p>
        </p:txBody>
      </p:sp>
      <p:sp>
        <p:nvSpPr>
          <p:cNvPr id="20" name="object 16">
            <a:extLst>
              <a:ext uri="{FF2B5EF4-FFF2-40B4-BE49-F238E27FC236}">
                <a16:creationId xmlns:a16="http://schemas.microsoft.com/office/drawing/2014/main" id="{49AC06AB-49D6-87AC-BD11-2D029303F9C5}"/>
              </a:ext>
            </a:extLst>
          </p:cNvPr>
          <p:cNvSpPr txBox="1"/>
          <p:nvPr/>
        </p:nvSpPr>
        <p:spPr>
          <a:xfrm>
            <a:off x="9250364" y="4204318"/>
            <a:ext cx="1640714" cy="314683"/>
          </a:xfrm>
          <a:prstGeom prst="rect">
            <a:avLst/>
          </a:prstGeom>
          <a:solidFill>
            <a:srgbClr val="0000D3"/>
          </a:solidFill>
        </p:spPr>
        <p:txBody>
          <a:bodyPr vert="horz" wrap="square" lIns="0" tIns="72000" rIns="0" bIns="72000" rtlCol="0" anchor="ctr" anchorCtr="0">
            <a:spAutoFit/>
          </a:bodyPr>
          <a:lstStyle/>
          <a:p>
            <a:pPr algn="ctr"/>
            <a:r>
              <a:rPr lang="en-US" sz="1100" b="1" dirty="0">
                <a:solidFill>
                  <a:schemeClr val="bg1"/>
                </a:solidFill>
                <a:latin typeface="Arial" panose="020B0604020202020204" pitchFamily="34" charset="0"/>
                <a:cs typeface="Arial" panose="020B0604020202020204" pitchFamily="34" charset="0"/>
              </a:rPr>
              <a:t>Learn More</a:t>
            </a:r>
          </a:p>
        </p:txBody>
      </p:sp>
      <p:pic>
        <p:nvPicPr>
          <p:cNvPr id="34" name="Graphic 33">
            <a:extLst>
              <a:ext uri="{FF2B5EF4-FFF2-40B4-BE49-F238E27FC236}">
                <a16:creationId xmlns:a16="http://schemas.microsoft.com/office/drawing/2014/main" id="{B532E857-7A60-457A-446E-F493A2CD67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83512" y="2279342"/>
            <a:ext cx="425828" cy="331199"/>
          </a:xfrm>
          <a:prstGeom prst="rect">
            <a:avLst/>
          </a:prstGeom>
        </p:spPr>
      </p:pic>
      <p:pic>
        <p:nvPicPr>
          <p:cNvPr id="26" name="Graphic 25">
            <a:extLst>
              <a:ext uri="{FF2B5EF4-FFF2-40B4-BE49-F238E27FC236}">
                <a16:creationId xmlns:a16="http://schemas.microsoft.com/office/drawing/2014/main" id="{24C9CF53-90CA-4E9E-D6A0-83146B8CDD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73591" y="2279342"/>
            <a:ext cx="406863" cy="316449"/>
          </a:xfrm>
          <a:prstGeom prst="rect">
            <a:avLst/>
          </a:prstGeom>
        </p:spPr>
      </p:pic>
      <p:sp>
        <p:nvSpPr>
          <p:cNvPr id="15" name="Rectangle 14">
            <a:extLst>
              <a:ext uri="{FF2B5EF4-FFF2-40B4-BE49-F238E27FC236}">
                <a16:creationId xmlns:a16="http://schemas.microsoft.com/office/drawing/2014/main" id="{BC61453E-66D9-6F36-BD35-EDCFB7A86E56}"/>
              </a:ext>
            </a:extLst>
          </p:cNvPr>
          <p:cNvSpPr/>
          <p:nvPr/>
        </p:nvSpPr>
        <p:spPr>
          <a:xfrm>
            <a:off x="5478409" y="5495391"/>
            <a:ext cx="617591" cy="212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3" name="Graphic 2">
            <a:extLst>
              <a:ext uri="{FF2B5EF4-FFF2-40B4-BE49-F238E27FC236}">
                <a16:creationId xmlns:a16="http://schemas.microsoft.com/office/drawing/2014/main" id="{C96A9717-E0C2-E852-96B1-CE5862F0934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79928" y="2287020"/>
            <a:ext cx="387116" cy="301090"/>
          </a:xfrm>
          <a:prstGeom prst="rect">
            <a:avLst/>
          </a:prstGeom>
        </p:spPr>
      </p:pic>
      <p:pic>
        <p:nvPicPr>
          <p:cNvPr id="7" name="Graphic 6">
            <a:extLst>
              <a:ext uri="{FF2B5EF4-FFF2-40B4-BE49-F238E27FC236}">
                <a16:creationId xmlns:a16="http://schemas.microsoft.com/office/drawing/2014/main" id="{4D9F7F01-6351-2801-0ED0-00D7A10BE39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84493" y="2287020"/>
            <a:ext cx="387116" cy="301090"/>
          </a:xfrm>
          <a:prstGeom prst="rect">
            <a:avLst/>
          </a:prstGeom>
        </p:spPr>
      </p:pic>
      <p:sp>
        <p:nvSpPr>
          <p:cNvPr id="12" name="object 14">
            <a:hlinkClick r:id="rId10"/>
            <a:extLst>
              <a:ext uri="{FF2B5EF4-FFF2-40B4-BE49-F238E27FC236}">
                <a16:creationId xmlns:a16="http://schemas.microsoft.com/office/drawing/2014/main" id="{B2E521F1-3801-2498-AAB7-5F4C37AC0D5D}"/>
              </a:ext>
            </a:extLst>
          </p:cNvPr>
          <p:cNvSpPr/>
          <p:nvPr/>
        </p:nvSpPr>
        <p:spPr>
          <a:xfrm>
            <a:off x="457200" y="2206876"/>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noFill/>
        </p:spPr>
        <p:txBody>
          <a:bodyPr wrap="square" lIns="180000" tIns="251999" rIns="0" bIns="0" rtlCol="0"/>
          <a:lstStyle/>
          <a:p>
            <a:pPr lvl="0">
              <a:spcBef>
                <a:spcPts val="600"/>
              </a:spcBef>
              <a:spcAft>
                <a:spcPts val="200"/>
              </a:spcAft>
            </a:pPr>
            <a:endParaRPr lang="en-IN" sz="1100" dirty="0">
              <a:solidFill>
                <a:srgbClr val="002856"/>
              </a:solidFill>
              <a:effectLst/>
              <a:ea typeface="Yu Mincho" panose="02020400000000000000" pitchFamily="18" charset="-128"/>
              <a:cs typeface="Times New Roman" panose="02020603050405020304" pitchFamily="18" charset="0"/>
            </a:endParaRPr>
          </a:p>
        </p:txBody>
      </p:sp>
      <p:sp>
        <p:nvSpPr>
          <p:cNvPr id="18" name="object 14">
            <a:hlinkClick r:id="rId11"/>
            <a:extLst>
              <a:ext uri="{FF2B5EF4-FFF2-40B4-BE49-F238E27FC236}">
                <a16:creationId xmlns:a16="http://schemas.microsoft.com/office/drawing/2014/main" id="{DA8EBA82-F930-7D2C-183F-BD5D312BC7D9}"/>
              </a:ext>
            </a:extLst>
          </p:cNvPr>
          <p:cNvSpPr/>
          <p:nvPr/>
        </p:nvSpPr>
        <p:spPr>
          <a:xfrm>
            <a:off x="3355676" y="2206876"/>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noFill/>
        </p:spPr>
        <p:txBody>
          <a:bodyPr wrap="square" lIns="180000" tIns="251999" rIns="0" bIns="0" rtlCol="0"/>
          <a:lstStyle/>
          <a:p>
            <a:pPr lvl="0">
              <a:spcBef>
                <a:spcPts val="600"/>
              </a:spcBef>
              <a:spcAft>
                <a:spcPts val="200"/>
              </a:spcAft>
            </a:pPr>
            <a:endParaRPr lang="en-IN" sz="1100" dirty="0">
              <a:solidFill>
                <a:srgbClr val="002856"/>
              </a:solidFill>
              <a:effectLst/>
              <a:ea typeface="Yu Mincho" panose="02020400000000000000" pitchFamily="18" charset="-128"/>
              <a:cs typeface="Times New Roman" panose="02020603050405020304" pitchFamily="18" charset="0"/>
            </a:endParaRPr>
          </a:p>
        </p:txBody>
      </p:sp>
      <p:sp>
        <p:nvSpPr>
          <p:cNvPr id="22" name="object 14">
            <a:hlinkClick r:id="rId12"/>
            <a:extLst>
              <a:ext uri="{FF2B5EF4-FFF2-40B4-BE49-F238E27FC236}">
                <a16:creationId xmlns:a16="http://schemas.microsoft.com/office/drawing/2014/main" id="{E55B3686-506C-33E7-DCF7-4E5D3691FBBF}"/>
              </a:ext>
            </a:extLst>
          </p:cNvPr>
          <p:cNvSpPr/>
          <p:nvPr/>
        </p:nvSpPr>
        <p:spPr>
          <a:xfrm>
            <a:off x="6236898" y="2206876"/>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noFill/>
        </p:spPr>
        <p:txBody>
          <a:bodyPr wrap="square" lIns="180000" tIns="251999" rIns="0" bIns="0" rtlCol="0"/>
          <a:lstStyle/>
          <a:p>
            <a:pPr lvl="0">
              <a:spcBef>
                <a:spcPts val="600"/>
              </a:spcBef>
              <a:spcAft>
                <a:spcPts val="200"/>
              </a:spcAft>
            </a:pPr>
            <a:endParaRPr lang="en-IN" sz="1100" dirty="0">
              <a:solidFill>
                <a:srgbClr val="002856"/>
              </a:solidFill>
              <a:effectLst/>
              <a:ea typeface="Yu Mincho" panose="02020400000000000000" pitchFamily="18" charset="-128"/>
              <a:cs typeface="Times New Roman" panose="02020603050405020304" pitchFamily="18" charset="0"/>
            </a:endParaRPr>
          </a:p>
        </p:txBody>
      </p:sp>
      <p:sp>
        <p:nvSpPr>
          <p:cNvPr id="23" name="object 14">
            <a:hlinkClick r:id="rId13"/>
            <a:extLst>
              <a:ext uri="{FF2B5EF4-FFF2-40B4-BE49-F238E27FC236}">
                <a16:creationId xmlns:a16="http://schemas.microsoft.com/office/drawing/2014/main" id="{37E83DC7-7817-CB32-079C-616F907B49BA}"/>
              </a:ext>
            </a:extLst>
          </p:cNvPr>
          <p:cNvSpPr/>
          <p:nvPr/>
        </p:nvSpPr>
        <p:spPr>
          <a:xfrm>
            <a:off x="9123959" y="2137927"/>
            <a:ext cx="2657062" cy="2582145"/>
          </a:xfrm>
          <a:custGeom>
            <a:avLst/>
            <a:gdLst/>
            <a:ahLst/>
            <a:cxnLst/>
            <a:rect l="l" t="t" r="r" b="b"/>
            <a:pathLst>
              <a:path w="2603500" h="2242185">
                <a:moveTo>
                  <a:pt x="2603500" y="0"/>
                </a:moveTo>
                <a:lnTo>
                  <a:pt x="0" y="0"/>
                </a:lnTo>
                <a:lnTo>
                  <a:pt x="0" y="2242019"/>
                </a:lnTo>
                <a:lnTo>
                  <a:pt x="2603500" y="2242019"/>
                </a:lnTo>
                <a:lnTo>
                  <a:pt x="2603500" y="0"/>
                </a:lnTo>
                <a:close/>
              </a:path>
            </a:pathLst>
          </a:custGeom>
          <a:noFill/>
        </p:spPr>
        <p:txBody>
          <a:bodyPr wrap="square" lIns="180000" tIns="251999" rIns="0" bIns="0" rtlCol="0"/>
          <a:lstStyle/>
          <a:p>
            <a:pPr lvl="0">
              <a:spcBef>
                <a:spcPts val="600"/>
              </a:spcBef>
              <a:spcAft>
                <a:spcPts val="200"/>
              </a:spcAft>
            </a:pPr>
            <a:endParaRPr lang="en-IN" sz="1100" dirty="0">
              <a:solidFill>
                <a:srgbClr val="002856"/>
              </a:solidFill>
              <a:effectLst/>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945740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 name="Rectangle 1">
            <a:extLst>
              <a:ext uri="{FF2B5EF4-FFF2-40B4-BE49-F238E27FC236}">
                <a16:creationId xmlns:a16="http://schemas.microsoft.com/office/drawing/2014/main" id="{7077BCBF-045D-1CC9-57E4-3AC898E8755A}"/>
              </a:ext>
            </a:extLst>
          </p:cNvPr>
          <p:cNvSpPr/>
          <p:nvPr/>
        </p:nvSpPr>
        <p:spPr>
          <a:xfrm>
            <a:off x="-186858" y="-129502"/>
            <a:ext cx="12841941" cy="7221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Google Shape;277;p14"/>
          <p:cNvSpPr txBox="1"/>
          <p:nvPr/>
        </p:nvSpPr>
        <p:spPr>
          <a:xfrm>
            <a:off x="450535" y="679304"/>
            <a:ext cx="7457949" cy="85921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9AD7"/>
              </a:buClr>
              <a:buSzPts val="5500"/>
              <a:buFont typeface="Arial Black"/>
              <a:buNone/>
            </a:pPr>
            <a:r>
              <a:rPr lang="en-US" sz="5500" b="1" dirty="0">
                <a:solidFill>
                  <a:srgbClr val="009AD8"/>
                </a:solidFill>
                <a:latin typeface="Arial Black"/>
                <a:ea typeface="Arial Black"/>
                <a:cs typeface="Arial Black"/>
                <a:sym typeface="Arial Black"/>
              </a:rPr>
              <a:t>Connect With Us</a:t>
            </a:r>
          </a:p>
        </p:txBody>
      </p:sp>
      <p:sp>
        <p:nvSpPr>
          <p:cNvPr id="278" name="Google Shape;278;p14"/>
          <p:cNvSpPr txBox="1"/>
          <p:nvPr/>
        </p:nvSpPr>
        <p:spPr>
          <a:xfrm>
            <a:off x="457200" y="1625334"/>
            <a:ext cx="5648400" cy="1474763"/>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1019"/>
              </a:spcBef>
              <a:spcAft>
                <a:spcPts val="0"/>
              </a:spcAft>
              <a:buNone/>
            </a:pPr>
            <a:r>
              <a:rPr lang="en-US" dirty="0">
                <a:solidFill>
                  <a:srgbClr val="FFFFFF"/>
                </a:solidFill>
              </a:rPr>
              <a:t>Get actionable, objective insight to deliver on your mission-critical priorities. Our expert guidance and tools enable faster, smarter decisions and stronger performance. Contact us to become a client:</a:t>
            </a:r>
          </a:p>
          <a:p>
            <a:pPr marL="12700" marR="0" lvl="0" indent="0" algn="l" rtl="0">
              <a:lnSpc>
                <a:spcPct val="100000"/>
              </a:lnSpc>
              <a:spcBef>
                <a:spcPts val="1019"/>
              </a:spcBef>
              <a:spcAft>
                <a:spcPts val="0"/>
              </a:spcAft>
              <a:buNone/>
            </a:pPr>
            <a:r>
              <a:rPr lang="en-US" dirty="0">
                <a:solidFill>
                  <a:srgbClr val="FFFFFF"/>
                </a:solidFill>
              </a:rPr>
              <a:t>U.S.: 1 855 811 7593</a:t>
            </a:r>
          </a:p>
          <a:p>
            <a:pPr marL="12700" marR="0" lvl="0" indent="0" algn="l" rtl="0">
              <a:lnSpc>
                <a:spcPct val="100000"/>
              </a:lnSpc>
              <a:spcBef>
                <a:spcPts val="1019"/>
              </a:spcBef>
              <a:spcAft>
                <a:spcPts val="0"/>
              </a:spcAft>
              <a:buNone/>
            </a:pPr>
            <a:r>
              <a:rPr lang="en-US" dirty="0">
                <a:solidFill>
                  <a:srgbClr val="FFFFFF"/>
                </a:solidFill>
              </a:rPr>
              <a:t>International: +44 (0) 3330 607 044</a:t>
            </a:r>
          </a:p>
        </p:txBody>
      </p:sp>
      <p:sp>
        <p:nvSpPr>
          <p:cNvPr id="279" name="Google Shape;279;p14"/>
          <p:cNvSpPr txBox="1"/>
          <p:nvPr/>
        </p:nvSpPr>
        <p:spPr>
          <a:xfrm>
            <a:off x="634205" y="3578327"/>
            <a:ext cx="1587500" cy="2154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b="1" dirty="0">
                <a:solidFill>
                  <a:srgbClr val="478EFF"/>
                </a:solidFill>
                <a:latin typeface="Arial"/>
                <a:ea typeface="Arial"/>
                <a:cs typeface="Arial"/>
                <a:sym typeface="Arial"/>
              </a:rPr>
              <a:t>Become a Client</a:t>
            </a:r>
          </a:p>
        </p:txBody>
      </p:sp>
      <p:sp>
        <p:nvSpPr>
          <p:cNvPr id="280" name="Google Shape;280;p14">
            <a:hlinkClick r:id="rId3"/>
          </p:cNvPr>
          <p:cNvSpPr txBox="1"/>
          <p:nvPr/>
        </p:nvSpPr>
        <p:spPr>
          <a:xfrm>
            <a:off x="469899" y="3432775"/>
            <a:ext cx="1916113" cy="506548"/>
          </a:xfrm>
          <a:prstGeom prst="rect">
            <a:avLst/>
          </a:prstGeom>
          <a:noFill/>
          <a:ln w="25400" cap="flat" cmpd="sng">
            <a:solidFill>
              <a:srgbClr val="478EFF"/>
            </a:solidFill>
            <a:prstDash val="solid"/>
            <a:round/>
            <a:headEnd type="none" w="sm" len="sm"/>
            <a:tailEnd type="none" w="sm" len="sm"/>
          </a:ln>
        </p:spPr>
        <p:txBody>
          <a:bodyPr spcFirstLastPara="1" wrap="square" lIns="0" tIns="108000" rIns="0" bIns="108000" anchor="t" anchorCtr="0">
            <a:spAutoFit/>
          </a:bodyPr>
          <a:lstStyle/>
          <a:p>
            <a:pPr marL="290830" marR="0" lvl="0" indent="0" algn="l" rtl="0">
              <a:lnSpc>
                <a:spcPct val="100000"/>
              </a:lnSpc>
              <a:spcBef>
                <a:spcPts val="0"/>
              </a:spcBef>
              <a:spcAft>
                <a:spcPts val="0"/>
              </a:spcAft>
              <a:buNone/>
            </a:pPr>
            <a:endParaRPr sz="1050" b="1" dirty="0">
              <a:solidFill>
                <a:srgbClr val="478EFF"/>
              </a:solidFill>
              <a:latin typeface="Arial"/>
              <a:ea typeface="Arial"/>
              <a:cs typeface="Arial"/>
              <a:sym typeface="Arial"/>
            </a:endParaRPr>
          </a:p>
        </p:txBody>
      </p:sp>
      <p:sp>
        <p:nvSpPr>
          <p:cNvPr id="281" name="Google Shape;281;p14"/>
          <p:cNvSpPr txBox="1"/>
          <p:nvPr/>
        </p:nvSpPr>
        <p:spPr>
          <a:xfrm>
            <a:off x="459174" y="4414516"/>
            <a:ext cx="6802200" cy="1048480"/>
          </a:xfrm>
          <a:prstGeom prst="rect">
            <a:avLst/>
          </a:prstGeom>
          <a:noFill/>
          <a:ln>
            <a:noFill/>
          </a:ln>
        </p:spPr>
        <p:txBody>
          <a:bodyPr spcFirstLastPara="1" wrap="square" lIns="0" tIns="19800" rIns="0" bIns="0" anchor="t" anchorCtr="0">
            <a:spAutoFit/>
          </a:bodyPr>
          <a:lstStyle/>
          <a:p>
            <a:pPr marL="9525" marR="0" lvl="0" algn="l" rtl="0">
              <a:spcBef>
                <a:spcPts val="0"/>
              </a:spcBef>
              <a:spcAft>
                <a:spcPts val="0"/>
              </a:spcAft>
              <a:buNone/>
              <a:tabLst>
                <a:tab pos="174625" algn="l"/>
              </a:tabLst>
            </a:pPr>
            <a:r>
              <a:rPr lang="en-US" sz="1600" b="1" dirty="0">
                <a:solidFill>
                  <a:srgbClr val="FFFFFF"/>
                </a:solidFill>
                <a:latin typeface="Arial"/>
                <a:ea typeface="Arial"/>
                <a:cs typeface="Arial"/>
                <a:sym typeface="Arial"/>
              </a:rPr>
              <a:t>Learn more about Gartner for </a:t>
            </a:r>
            <a:r>
              <a:rPr lang="en-US" sz="1600" b="1" dirty="0">
                <a:solidFill>
                  <a:schemeClr val="bg1"/>
                </a:solidFill>
                <a:effectLst/>
                <a:ea typeface="Yu Mincho" panose="02020400000000000000" pitchFamily="18" charset="-128"/>
                <a:cs typeface="Times New Roman" panose="02020603050405020304" pitchFamily="18" charset="0"/>
              </a:rPr>
              <a:t>Legal, Risk &amp; Compliance</a:t>
            </a:r>
            <a:r>
              <a:rPr lang="en-IN" sz="1600" b="1" dirty="0">
                <a:solidFill>
                  <a:schemeClr val="bg1"/>
                </a:solidFill>
                <a:effectLst/>
              </a:rPr>
              <a:t> </a:t>
            </a:r>
            <a:endParaRPr lang="en-US" sz="1600" b="1" dirty="0">
              <a:solidFill>
                <a:schemeClr val="bg1"/>
              </a:solidFill>
              <a:ea typeface="Arial"/>
              <a:cs typeface="Arial"/>
              <a:sym typeface="Arial"/>
            </a:endParaRPr>
          </a:p>
          <a:p>
            <a:pPr marL="10716" marR="0" lvl="0" indent="0" algn="l" rtl="0">
              <a:spcBef>
                <a:spcPts val="92"/>
              </a:spcBef>
              <a:spcAft>
                <a:spcPts val="0"/>
              </a:spcAft>
              <a:buNone/>
            </a:pPr>
            <a:r>
              <a:rPr lang="en-US" sz="1600" dirty="0">
                <a:solidFill>
                  <a:srgbClr val="478EFF"/>
                </a:solidFill>
              </a:rPr>
              <a:t>gartner.com/en/</a:t>
            </a:r>
            <a:r>
              <a:rPr lang="en-US" sz="1600" dirty="0">
                <a:solidFill>
                  <a:srgbClr val="478EFF"/>
                </a:solidFill>
                <a:effectLst/>
                <a:ea typeface="Yu Mincho" panose="02020400000000000000" pitchFamily="18" charset="-128"/>
                <a:cs typeface="Times New Roman" panose="02020603050405020304" pitchFamily="18" charset="0"/>
              </a:rPr>
              <a:t>legal-compliance</a:t>
            </a:r>
            <a:r>
              <a:rPr lang="en-IN" sz="1600" dirty="0">
                <a:solidFill>
                  <a:srgbClr val="478EFF"/>
                </a:solidFill>
                <a:effectLst/>
              </a:rPr>
              <a:t> </a:t>
            </a:r>
            <a:r>
              <a:rPr lang="en-US" sz="1600" dirty="0">
                <a:solidFill>
                  <a:srgbClr val="478EFF"/>
                </a:solidFill>
              </a:rPr>
              <a:t> </a:t>
            </a:r>
            <a:br>
              <a:rPr lang="en-US" sz="1600" dirty="0">
                <a:solidFill>
                  <a:srgbClr val="4181E8"/>
                </a:solidFill>
                <a:latin typeface="Arial"/>
                <a:ea typeface="Arial"/>
                <a:cs typeface="Arial"/>
                <a:sym typeface="Arial"/>
              </a:rPr>
            </a:br>
            <a:br>
              <a:rPr lang="en-US" sz="1600" b="1" dirty="0">
                <a:solidFill>
                  <a:srgbClr val="FFFFFF"/>
                </a:solidFill>
                <a:latin typeface="Arial"/>
                <a:ea typeface="Arial"/>
                <a:cs typeface="Arial"/>
                <a:sym typeface="Arial"/>
              </a:rPr>
            </a:br>
            <a:r>
              <a:rPr lang="en-US" sz="1600" b="1" dirty="0">
                <a:solidFill>
                  <a:srgbClr val="FFFFFF"/>
                </a:solidFill>
                <a:latin typeface="Arial"/>
                <a:ea typeface="Arial"/>
                <a:cs typeface="Arial"/>
                <a:sym typeface="Arial"/>
              </a:rPr>
              <a:t>Stay connected to the latest insights</a:t>
            </a:r>
            <a:endParaRPr lang="en-US" sz="1600" dirty="0">
              <a:solidFill>
                <a:schemeClr val="lt1"/>
              </a:solidFill>
              <a:latin typeface="Arial"/>
              <a:ea typeface="Arial"/>
              <a:cs typeface="Arial"/>
              <a:sym typeface="Arial"/>
            </a:endParaRPr>
          </a:p>
        </p:txBody>
      </p:sp>
      <p:pic>
        <p:nvPicPr>
          <p:cNvPr id="282" name="Google Shape;282;p14">
            <a:hlinkClick r:id="rId4"/>
          </p:cNvPr>
          <p:cNvPicPr preferRelativeResize="0"/>
          <p:nvPr/>
        </p:nvPicPr>
        <p:blipFill rotWithShape="1">
          <a:blip r:embed="rId5">
            <a:alphaModFix/>
          </a:blip>
          <a:srcRect/>
          <a:stretch/>
        </p:blipFill>
        <p:spPr>
          <a:xfrm>
            <a:off x="5152854" y="5107042"/>
            <a:ext cx="515252" cy="400751"/>
          </a:xfrm>
          <a:prstGeom prst="rect">
            <a:avLst/>
          </a:prstGeom>
          <a:noFill/>
          <a:ln>
            <a:noFill/>
          </a:ln>
        </p:spPr>
      </p:pic>
      <p:pic>
        <p:nvPicPr>
          <p:cNvPr id="283" name="Google Shape;283;p14">
            <a:hlinkClick r:id="rId6"/>
          </p:cNvPr>
          <p:cNvPicPr preferRelativeResize="0"/>
          <p:nvPr/>
        </p:nvPicPr>
        <p:blipFill rotWithShape="1">
          <a:blip r:embed="rId7">
            <a:alphaModFix/>
          </a:blip>
          <a:srcRect/>
          <a:stretch/>
        </p:blipFill>
        <p:spPr>
          <a:xfrm>
            <a:off x="4122350" y="5107042"/>
            <a:ext cx="515252" cy="400751"/>
          </a:xfrm>
          <a:prstGeom prst="rect">
            <a:avLst/>
          </a:prstGeom>
          <a:noFill/>
          <a:ln>
            <a:noFill/>
          </a:ln>
        </p:spPr>
      </p:pic>
      <p:pic>
        <p:nvPicPr>
          <p:cNvPr id="284" name="Google Shape;284;p14">
            <a:hlinkClick r:id="rId8"/>
          </p:cNvPr>
          <p:cNvPicPr preferRelativeResize="0"/>
          <p:nvPr/>
        </p:nvPicPr>
        <p:blipFill rotWithShape="1">
          <a:blip r:embed="rId9">
            <a:alphaModFix/>
          </a:blip>
          <a:srcRect/>
          <a:stretch/>
        </p:blipFill>
        <p:spPr>
          <a:xfrm>
            <a:off x="4637602" y="5107042"/>
            <a:ext cx="515252" cy="400751"/>
          </a:xfrm>
          <a:prstGeom prst="rect">
            <a:avLst/>
          </a:prstGeom>
          <a:noFill/>
          <a:ln>
            <a:noFill/>
          </a:ln>
        </p:spPr>
      </p:pic>
      <p:pic>
        <p:nvPicPr>
          <p:cNvPr id="4" name="Picture 3">
            <a:extLst>
              <a:ext uri="{FF2B5EF4-FFF2-40B4-BE49-F238E27FC236}">
                <a16:creationId xmlns:a16="http://schemas.microsoft.com/office/drawing/2014/main" id="{38512D63-3AC3-3643-7F7A-FD5B080BB7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53051" y="6255734"/>
            <a:ext cx="1280161" cy="291370"/>
          </a:xfrm>
          <a:prstGeom prst="rect">
            <a:avLst/>
          </a:prstGeom>
        </p:spPr>
      </p:pic>
      <p:sp>
        <p:nvSpPr>
          <p:cNvPr id="5" name="TextBox 4">
            <a:extLst>
              <a:ext uri="{FF2B5EF4-FFF2-40B4-BE49-F238E27FC236}">
                <a16:creationId xmlns:a16="http://schemas.microsoft.com/office/drawing/2014/main" id="{56E9D6D7-186D-3230-E0FA-27D6786EAAB5}"/>
              </a:ext>
            </a:extLst>
          </p:cNvPr>
          <p:cNvSpPr txBox="1"/>
          <p:nvPr/>
        </p:nvSpPr>
        <p:spPr>
          <a:xfrm>
            <a:off x="694944" y="6302222"/>
            <a:ext cx="2313432" cy="107722"/>
          </a:xfrm>
          <a:prstGeom prst="rect">
            <a:avLst/>
          </a:prstGeom>
          <a:noFill/>
        </p:spPr>
        <p:txBody>
          <a:bodyPr wrap="square" lIns="0" tIns="0" rIns="0" bIns="0" rtlCol="0" anchor="b" anchorCtr="0">
            <a:spAutoFit/>
          </a:bodyPr>
          <a:lstStyle>
            <a:defPPr>
              <a:defRPr lang="en-US"/>
            </a:defPPr>
            <a:lvl1pPr>
              <a:lnSpc>
                <a:spcPct val="100000"/>
              </a:lnSpc>
              <a:spcBef>
                <a:spcPts val="0"/>
              </a:spcBef>
              <a:spcAft>
                <a:spcPts val="0"/>
              </a:spcAft>
              <a:defRPr sz="700" b="1"/>
            </a:lvl1pPr>
          </a:lstStyle>
          <a:p>
            <a:pPr lvl="0"/>
            <a:r>
              <a:rPr lang="en-US" dirty="0">
                <a:solidFill>
                  <a:schemeClr val="bg1"/>
                </a:solidFill>
              </a:rPr>
              <a:t>RESTRICTED DISTRIBUTION</a:t>
            </a:r>
          </a:p>
        </p:txBody>
      </p:sp>
      <p:sp>
        <p:nvSpPr>
          <p:cNvPr id="6" name="TextBox 5">
            <a:extLst>
              <a:ext uri="{FF2B5EF4-FFF2-40B4-BE49-F238E27FC236}">
                <a16:creationId xmlns:a16="http://schemas.microsoft.com/office/drawing/2014/main" id="{9EE99E21-5C62-66A5-646E-BB960DCD66DB}"/>
              </a:ext>
            </a:extLst>
          </p:cNvPr>
          <p:cNvSpPr txBox="1"/>
          <p:nvPr/>
        </p:nvSpPr>
        <p:spPr>
          <a:xfrm>
            <a:off x="457200" y="6393216"/>
            <a:ext cx="7306056" cy="153888"/>
          </a:xfrm>
          <a:prstGeom prst="rect">
            <a:avLst/>
          </a:prstGeom>
          <a:noFill/>
        </p:spPr>
        <p:txBody>
          <a:bodyPr wrap="square" lIns="0" tIns="0" rIns="0" bIns="0" rtlCol="0" anchor="b" anchorCtr="0">
            <a:spAutoFit/>
          </a:bodyPr>
          <a:lstStyle/>
          <a:p>
            <a:pPr marL="228600" indent="-228600"/>
            <a:fld id="{E19460A7-1930-4D5F-A936-CB6F16095A68}" type="slidenum">
              <a:rPr lang="en-US" sz="1000" b="0" smtClean="0">
                <a:solidFill>
                  <a:schemeClr val="bg1"/>
                </a:solidFill>
              </a:rPr>
              <a:t>20</a:t>
            </a:fld>
            <a:r>
              <a:rPr lang="en-US" sz="700" b="0" dirty="0">
                <a:solidFill>
                  <a:schemeClr val="bg1"/>
                </a:solidFill>
              </a:rPr>
              <a:t>	© 2024 Gartner, Inc. and/or its affiliates. All rights reserved. CM_GBS_3075088				</a:t>
            </a:r>
          </a:p>
        </p:txBody>
      </p:sp>
      <p:sp>
        <p:nvSpPr>
          <p:cNvPr id="11" name="Rectangle 10">
            <a:hlinkClick r:id="rId11"/>
            <a:extLst>
              <a:ext uri="{FF2B5EF4-FFF2-40B4-BE49-F238E27FC236}">
                <a16:creationId xmlns:a16="http://schemas.microsoft.com/office/drawing/2014/main" id="{8972B6D6-0B1E-8DAE-1B4D-D3A6AFEC690C}"/>
              </a:ext>
            </a:extLst>
          </p:cNvPr>
          <p:cNvSpPr/>
          <p:nvPr/>
        </p:nvSpPr>
        <p:spPr>
          <a:xfrm>
            <a:off x="450535" y="4731492"/>
            <a:ext cx="2975417" cy="2072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White bkgrnd master">
  <a:themeElements>
    <a:clrScheme name="2020 Gartner Theme-003">
      <a:dk1>
        <a:srgbClr val="000000"/>
      </a:dk1>
      <a:lt1>
        <a:srgbClr val="FFFFFF"/>
      </a:lt1>
      <a:dk2>
        <a:srgbClr val="002856"/>
      </a:dk2>
      <a:lt2>
        <a:srgbClr val="FFFFFF"/>
      </a:lt2>
      <a:accent1>
        <a:srgbClr val="002856"/>
      </a:accent1>
      <a:accent2>
        <a:srgbClr val="6F7878"/>
      </a:accent2>
      <a:accent3>
        <a:srgbClr val="979D9D"/>
      </a:accent3>
      <a:accent4>
        <a:srgbClr val="009AD7"/>
      </a:accent4>
      <a:accent5>
        <a:srgbClr val="FF540A"/>
      </a:accent5>
      <a:accent6>
        <a:srgbClr val="FEC10D"/>
      </a:accent6>
      <a:hlink>
        <a:srgbClr val="0052D6"/>
      </a:hlink>
      <a:folHlink>
        <a:srgbClr val="0045B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White bkgrnd master">
  <a:themeElements>
    <a:clrScheme name="2020 Gartner Theme-003">
      <a:dk1>
        <a:sysClr val="windowText" lastClr="000000"/>
      </a:dk1>
      <a:lt1>
        <a:sysClr val="window" lastClr="FFFFFF"/>
      </a:lt1>
      <a:dk2>
        <a:srgbClr val="002856"/>
      </a:dk2>
      <a:lt2>
        <a:srgbClr val="FFFFFF"/>
      </a:lt2>
      <a:accent1>
        <a:srgbClr val="002856"/>
      </a:accent1>
      <a:accent2>
        <a:srgbClr val="6F7878"/>
      </a:accent2>
      <a:accent3>
        <a:srgbClr val="979D9D"/>
      </a:accent3>
      <a:accent4>
        <a:srgbClr val="009AD7"/>
      </a:accent4>
      <a:accent5>
        <a:srgbClr val="FF540A"/>
      </a:accent5>
      <a:accent6>
        <a:srgbClr val="FEC10D"/>
      </a:accent6>
      <a:hlink>
        <a:srgbClr val="0052D6"/>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2700" cap="flat" cmpd="sng">
          <a:solidFill>
            <a:srgbClr val="6F7878"/>
          </a:solidFill>
          <a:prstDash val="solid"/>
          <a:round/>
          <a:headEnd type="none" w="lg" len="med"/>
          <a:tailEnd type="none" w="lg" len="med"/>
        </a:ln>
      </a:spPr>
      <a:bodyPr/>
      <a:lstStyle/>
    </a:lnDef>
    <a:txDef>
      <a:spPr>
        <a:noFill/>
      </a:spPr>
      <a:bodyPr wrap="none" lIns="0" rIns="0" rtlCol="0">
        <a:spAutoFit/>
      </a:bodyPr>
      <a:lstStyle>
        <a:defPPr algn="l">
          <a:spcBef>
            <a:spcPts val="600"/>
          </a:spcBef>
          <a:defRPr dirty="0" smtClean="0"/>
        </a:defPPr>
      </a:lstStyle>
    </a:txDef>
  </a:objectDefaults>
  <a:extraClrSchemeLst/>
  <a:custClrLst>
    <a:custClr name="GBlue">
      <a:srgbClr val="002856"/>
    </a:custClr>
    <a:custClr name="Sky">
      <a:srgbClr val="009AD7"/>
    </a:custClr>
    <a:custClr name="Surf">
      <a:srgbClr val="06C4B0"/>
    </a:custClr>
    <a:custClr name="Tangerine">
      <a:srgbClr val="FF540A"/>
    </a:custClr>
    <a:custClr name="Lemon">
      <a:srgbClr val="FEC10D"/>
    </a:custClr>
    <a:custClr name="Rose">
      <a:srgbClr val="E81159"/>
    </a:custClr>
    <a:custClr name="White">
      <a:srgbClr val="FFFFFF"/>
    </a:custClr>
    <a:custClr name="Steel">
      <a:srgbClr val="6F7878"/>
    </a:custClr>
    <a:custClr name="Black">
      <a:srgbClr val="000000"/>
    </a:custClr>
    <a:custClr name="Error Red">
      <a:srgbClr val="DE0A01"/>
    </a:custClr>
    <a:custClr name="GBlue Tint1">
      <a:srgbClr val="6A80A3"/>
    </a:custClr>
    <a:custClr name="Sky Tint1">
      <a:srgbClr val="49C5F4"/>
    </a:custClr>
    <a:custClr name="Surf Tint1">
      <a:srgbClr val="4EDCCA"/>
    </a:custClr>
    <a:custClr name="Tangerine Tint1">
      <a:srgbClr val="FF986C"/>
    </a:custClr>
    <a:custClr name="Lemon Tint1">
      <a:srgbClr val="FEDA6E"/>
    </a:custClr>
    <a:custClr name="Rose Tint1">
      <a:srgbClr val="F4729D"/>
    </a:custClr>
    <a:custClr name="White">
      <a:srgbClr val="FFFFFF"/>
    </a:custClr>
    <a:custClr name="Steel Tint1">
      <a:srgbClr val="979D9D"/>
    </a:custClr>
    <a:custClr name="White">
      <a:srgbClr val="FFFFFF"/>
    </a:custClr>
    <a:custClr name="Warning Yellow">
      <a:srgbClr val="F5AB23"/>
    </a:custClr>
    <a:custClr name="GBlue Tint2">
      <a:srgbClr val="A1B3CA"/>
    </a:custClr>
    <a:custClr name="Sky Tint2">
      <a:srgbClr val="91DCF8"/>
    </a:custClr>
    <a:custClr name="Surf Tint2">
      <a:srgbClr val="95EADF"/>
    </a:custClr>
    <a:custClr name="Tangerine Tint2">
      <a:srgbClr val="FBC9A6"/>
    </a:custClr>
    <a:custClr name="Lemon Tint2">
      <a:srgbClr val="FFEDB3"/>
    </a:custClr>
    <a:custClr name="Rose Tint2">
      <a:srgbClr val="F9C1D2"/>
    </a:custClr>
    <a:custClr name="White">
      <a:srgbClr val="FFFFFF"/>
    </a:custClr>
    <a:custClr name="Steel Tint2">
      <a:srgbClr val="BDBDBD"/>
    </a:custClr>
    <a:custClr name="White">
      <a:srgbClr val="FFFFFF"/>
    </a:custClr>
    <a:custClr name="Success Green">
      <a:srgbClr val="00A76D"/>
    </a:custClr>
    <a:custClr name="GBlue Tint3">
      <a:srgbClr val="D0DEEA"/>
    </a:custClr>
    <a:custClr name="Sky Dark1">
      <a:srgbClr val="0073A1"/>
    </a:custClr>
    <a:custClr name="Surf Dark1">
      <a:srgbClr val="048D7F"/>
    </a:custClr>
    <a:custClr name="Tangerine Dark1">
      <a:srgbClr val="BF3F07"/>
    </a:custClr>
    <a:custClr name="Lemon Dark1">
      <a:srgbClr val="BE910A"/>
    </a:custClr>
    <a:custClr name="Rose Dark1">
      <a:srgbClr val="AE0D43"/>
    </a:custClr>
    <a:custClr name="White">
      <a:srgbClr val="FFFFFF"/>
    </a:custClr>
    <a:custClr name="Steel Tint3">
      <a:srgbClr val="D3D3D3"/>
    </a:custClr>
    <a:custClr name="White">
      <a:srgbClr val="FFFFFF"/>
    </a:custClr>
    <a:custClr name="Background Gray">
      <a:srgbClr val="F4F4F4"/>
    </a:custClr>
    <a:custClr name="GBlue Dark1">
      <a:srgbClr val="355578"/>
    </a:custClr>
    <a:custClr name="Sky Dark2">
      <a:srgbClr val="004D6B"/>
    </a:custClr>
    <a:custClr name="Surf Dark2">
      <a:srgbClr val="036258"/>
    </a:custClr>
    <a:custClr name="Tangerine Dark2">
      <a:srgbClr val="7F2A05"/>
    </a:custClr>
    <a:custClr name="Lemon Dark2">
      <a:srgbClr val="7F6006"/>
    </a:custClr>
    <a:custClr name="Rose Dark2">
      <a:srgbClr val="74082C"/>
    </a:custClr>
    <a:custClr name="White">
      <a:srgbClr val="FFFFFF"/>
    </a:custClr>
    <a:custClr name="Steel Dark">
      <a:srgbClr val="535A5A"/>
    </a:custClr>
    <a:custClr name="White">
      <a:srgbClr val="FFFFFF"/>
    </a:custClr>
    <a:custClr name="Link Blue">
      <a:srgbClr val="0052D6"/>
    </a:custClr>
  </a:custClrLst>
  <a:extLst>
    <a:ext uri="{05A4C25C-085E-4340-85A3-A5531E510DB2}">
      <thm15:themeFamily xmlns:thm15="http://schemas.microsoft.com/office/thememl/2012/main" name="Gartner Corporate_PPT_Template_16x9.potx" id="{BDB5EB1F-A07D-45F4-BA49-EDFCBE0EF230}" vid="{E9B237C4-B6EF-43AF-8EA2-B6D1FFC74926}"/>
    </a:ext>
  </a:extLst>
</a:theme>
</file>

<file path=ppt/theme/theme3.xml><?xml version="1.0" encoding="utf-8"?>
<a:theme xmlns:a="http://schemas.openxmlformats.org/drawingml/2006/main" name="1_White bkgrnd master">
  <a:themeElements>
    <a:clrScheme name="Gartner White Bkgrnd">
      <a:dk1>
        <a:srgbClr val="000000"/>
      </a:dk1>
      <a:lt1>
        <a:srgbClr val="FFFFFF"/>
      </a:lt1>
      <a:dk2>
        <a:srgbClr val="002856"/>
      </a:dk2>
      <a:lt2>
        <a:srgbClr val="FFFFFF"/>
      </a:lt2>
      <a:accent1>
        <a:srgbClr val="002856"/>
      </a:accent1>
      <a:accent2>
        <a:srgbClr val="A7AFAF"/>
      </a:accent2>
      <a:accent3>
        <a:srgbClr val="E2E4E4"/>
      </a:accent3>
      <a:accent4>
        <a:srgbClr val="009AD7"/>
      </a:accent4>
      <a:accent5>
        <a:srgbClr val="FF540A"/>
      </a:accent5>
      <a:accent6>
        <a:srgbClr val="FEC10D"/>
      </a:accent6>
      <a:hlink>
        <a:srgbClr val="0052D7"/>
      </a:hlink>
      <a:folHlink>
        <a:srgbClr val="0045B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2020 Gartner Theme-001">
      <a:dk1>
        <a:srgbClr val="000000"/>
      </a:dk1>
      <a:lt1>
        <a:srgbClr val="FFFFFF"/>
      </a:lt1>
      <a:dk2>
        <a:srgbClr val="002856"/>
      </a:dk2>
      <a:lt2>
        <a:srgbClr val="FFFFFF"/>
      </a:lt2>
      <a:accent1>
        <a:srgbClr val="002856"/>
      </a:accent1>
      <a:accent2>
        <a:srgbClr val="6F7878"/>
      </a:accent2>
      <a:accent3>
        <a:srgbClr val="979D9D"/>
      </a:accent3>
      <a:accent4>
        <a:srgbClr val="009AD7"/>
      </a:accent4>
      <a:accent5>
        <a:srgbClr val="FF540A"/>
      </a:accent5>
      <a:accent6>
        <a:srgbClr val="FEC10D"/>
      </a:accent6>
      <a:hlink>
        <a:srgbClr val="0052D7"/>
      </a:hlink>
      <a:folHlink>
        <a:srgbClr val="0045B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TotalTime>
  <Words>3526</Words>
  <Application>Microsoft Macintosh PowerPoint</Application>
  <PresentationFormat>Widescreen</PresentationFormat>
  <Paragraphs>277</Paragraphs>
  <Slides>20</Slides>
  <Notes>20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System Font Regular</vt:lpstr>
      <vt:lpstr>Noto Sans Symbols</vt:lpstr>
      <vt:lpstr>Arial Black</vt:lpstr>
      <vt:lpstr>Arial</vt:lpstr>
      <vt:lpstr>White bkgrnd master</vt:lpstr>
      <vt:lpstr>2_White bkgrnd master</vt:lpstr>
      <vt:lpstr>1_White bkgrnd master</vt:lpstr>
      <vt:lpstr>PowerPoint Presentation</vt:lpstr>
      <vt:lpstr>Overview of this presentation</vt:lpstr>
      <vt:lpstr>Roadmap</vt:lpstr>
      <vt:lpstr>Roadmap</vt:lpstr>
      <vt:lpstr>The SEC’s cybersecurity disclosure rules in context</vt:lpstr>
      <vt:lpstr>Overview — SEC’s cybersecurity disclosure rules</vt:lpstr>
      <vt:lpstr>Overview — SEC’s cybersecurity disclosure rules</vt:lpstr>
      <vt:lpstr>Overview — SEC’s cybersecurity disclosure rules</vt:lpstr>
      <vt:lpstr>What’s considered a “cybersecurity incident”?</vt:lpstr>
      <vt:lpstr>What’s considered an “information system”?</vt:lpstr>
      <vt:lpstr>How is materiality of a cyber incident determined?</vt:lpstr>
      <vt:lpstr>Roadmap</vt:lpstr>
      <vt:lpstr>Cybersecurity governance and disclosures — recommended next steps</vt:lpstr>
      <vt:lpstr>Cybersecurity risk management and strategy — recommended next steps</vt:lpstr>
      <vt:lpstr>Cybersecurity — Steps assurance and other leaders are taking</vt:lpstr>
      <vt:lpstr>Cybersecurity — Steps assurance and other leaders are taking</vt:lpstr>
      <vt:lpstr>Roadmap</vt:lpstr>
      <vt:lpstr>Discussion questions</vt:lpstr>
      <vt:lpstr>Actionable, objective insight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Alissa Lugo</dc:creator>
  <cp:lastModifiedBy>Chauhan,Deepankar</cp:lastModifiedBy>
  <cp:revision>26</cp:revision>
  <dcterms:created xsi:type="dcterms:W3CDTF">2023-10-02T17:38:27Z</dcterms:created>
  <dcterms:modified xsi:type="dcterms:W3CDTF">2024-07-23T15:54:29Z</dcterms:modified>
</cp:coreProperties>
</file>