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4.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trictFirstAndLastChars="0" embedTrueTypeFonts="1" saveSubsetFonts="1" autoCompressPictures="0">
  <p:sldMasterIdLst>
    <p:sldMasterId id="2147483648" r:id="rId1"/>
    <p:sldMasterId id="2147483650" r:id="rId2"/>
    <p:sldMasterId id="2147483667" r:id="rId3"/>
    <p:sldMasterId id="2147483680" r:id="rId4"/>
    <p:sldMasterId id="2147483691" r:id="rId5"/>
  </p:sldMasterIdLst>
  <p:notesMasterIdLst>
    <p:notesMasterId r:id="rId15"/>
  </p:notesMasterIdLst>
  <p:sldIdLst>
    <p:sldId id="256" r:id="rId6"/>
    <p:sldId id="257" r:id="rId7"/>
    <p:sldId id="258" r:id="rId8"/>
    <p:sldId id="259" r:id="rId9"/>
    <p:sldId id="260" r:id="rId10"/>
    <p:sldId id="261" r:id="rId11"/>
    <p:sldId id="262" r:id="rId12"/>
    <p:sldId id="263" r:id="rId13"/>
    <p:sldId id="264" r:id="rId14"/>
  </p:sldIdLst>
  <p:sldSz cx="12192000" cy="6858000"/>
  <p:notesSz cx="6858000" cy="9144000"/>
  <p:embeddedFontLst>
    <p:embeddedFont>
      <p:font typeface="Arial Black" panose="020B0A04020102020204" pitchFamily="34" charset="0"/>
      <p:bold r:id="rId1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0" roundtripDataSignature="AMtx7mipFotT+ERRYouoQyukC1odmbvIm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FA97743-370F-49E6-91F5-2439C8C8496B}">
  <a:tblStyle styleId="{0FA97743-370F-49E6-91F5-2439C8C8496B}" styleName="Table_0">
    <a:wholeTbl>
      <a:tcTxStyle b="off" i="off">
        <a:font>
          <a:latin typeface="Arial"/>
          <a:ea typeface="Arial"/>
          <a:cs typeface="Arial"/>
        </a:font>
        <a:schemeClr val="dk1"/>
      </a:tcTxStyle>
      <a:tcStyle>
        <a:tcBdr>
          <a:left>
            <a:ln w="12700" cap="flat" cmpd="sng">
              <a:solidFill>
                <a:schemeClr val="dk1"/>
              </a:solidFill>
              <a:prstDash val="solid"/>
              <a:round/>
              <a:headEnd type="none" w="sm" len="sm"/>
              <a:tailEnd type="none" w="sm" len="sm"/>
            </a:ln>
          </a:left>
          <a:right>
            <a:ln w="12700" cap="flat" cmpd="sng">
              <a:solidFill>
                <a:schemeClr val="dk1"/>
              </a:solidFill>
              <a:prstDash val="solid"/>
              <a:round/>
              <a:headEnd type="none" w="sm" len="sm"/>
              <a:tailEnd type="none" w="sm" len="sm"/>
            </a:ln>
          </a:right>
          <a:top>
            <a:ln w="12700" cap="flat" cmpd="sng">
              <a:solidFill>
                <a:schemeClr val="dk1"/>
              </a:solidFill>
              <a:prstDash val="solid"/>
              <a:round/>
              <a:headEnd type="none" w="sm" len="sm"/>
              <a:tailEnd type="none" w="sm" len="sm"/>
            </a:ln>
          </a:top>
          <a:bottom>
            <a:ln w="12700" cap="flat" cmpd="sng">
              <a:solidFill>
                <a:schemeClr val="dk1"/>
              </a:solidFill>
              <a:prstDash val="solid"/>
              <a:round/>
              <a:headEnd type="none" w="sm" len="sm"/>
              <a:tailEnd type="none" w="sm" len="sm"/>
            </a:ln>
          </a:bottom>
          <a:insideH>
            <a:ln w="12700" cap="flat" cmpd="sng">
              <a:solidFill>
                <a:schemeClr val="dk1"/>
              </a:solidFill>
              <a:prstDash val="solid"/>
              <a:round/>
              <a:headEnd type="none" w="sm" len="sm"/>
              <a:tailEnd type="none" w="sm" len="sm"/>
            </a:ln>
          </a:insideH>
          <a:insideV>
            <a:ln w="12700" cap="flat" cmpd="sng">
              <a:solidFill>
                <a:schemeClr val="dk1"/>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00BEF44A-2AEE-42B1-B6E8-9837828C947E}" styleName="Table_1">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25400" cap="flat" cmpd="sng">
              <a:solidFill>
                <a:schemeClr val="dk1"/>
              </a:solidFill>
              <a:prstDash val="solid"/>
              <a:round/>
              <a:headEnd type="none" w="sm" len="sm"/>
              <a:tailEnd type="none" w="sm" len="sm"/>
            </a:ln>
          </a:top>
          <a:bottom>
            <a:ln w="25400" cap="flat" cmpd="sng">
              <a:solidFill>
                <a:schemeClr val="dk1"/>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chemeClr val="lt1"/>
          </a:solidFill>
        </a:fill>
      </a:tcStyle>
    </a:wholeTbl>
    <a:band1H>
      <a:tcTxStyle/>
      <a:tcStyle>
        <a:tcBdr/>
        <a:fill>
          <a:solidFill>
            <a:srgbClr val="E6E6E6"/>
          </a:solidFill>
        </a:fill>
      </a:tcStyle>
    </a:band1H>
    <a:band2H>
      <a:tcTxStyle/>
      <a:tcStyle>
        <a:tcBdr/>
      </a:tcStyle>
    </a:band2H>
    <a:band1V>
      <a:tcTxStyle/>
      <a:tcStyle>
        <a:tcBdr/>
        <a:fill>
          <a:solidFill>
            <a:srgbClr val="E6E6E6"/>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tcStyle>
        <a:tcBdr>
          <a:top>
            <a:ln w="50800" cap="flat" cmpd="sng">
              <a:solidFill>
                <a:schemeClr val="dk1"/>
              </a:solidFill>
              <a:prstDash val="solid"/>
              <a:round/>
              <a:headEnd type="none" w="sm" len="sm"/>
              <a:tailEnd type="none" w="sm" len="sm"/>
            </a:ln>
          </a:top>
        </a:tcBdr>
        <a:fill>
          <a:solidFill>
            <a:schemeClr val="lt1"/>
          </a:solidFill>
        </a:fill>
      </a:tcStyle>
    </a:lastRow>
    <a:seCell>
      <a:tcTxStyle b="on" i="off">
        <a:font>
          <a:latin typeface="Arial"/>
          <a:ea typeface="Arial"/>
          <a:cs typeface="Arial"/>
        </a:font>
        <a:schemeClr val="dk1"/>
      </a:tcTxStyle>
      <a:tcStyle>
        <a:tcBdr/>
      </a:tcStyle>
    </a:seCell>
    <a:swCell>
      <a:tcTxStyle b="on" i="off">
        <a:font>
          <a:latin typeface="Arial"/>
          <a:ea typeface="Arial"/>
          <a:cs typeface="Arial"/>
        </a:font>
        <a:schemeClr val="dk1"/>
      </a:tcTxStyle>
      <a:tcStyle>
        <a:tcBdr/>
      </a:tcStyle>
    </a:swCell>
    <a:firstRow>
      <a:tcTxStyle b="on" i="off">
        <a:font>
          <a:latin typeface="Arial"/>
          <a:ea typeface="Arial"/>
          <a:cs typeface="Arial"/>
        </a:font>
        <a:schemeClr val="lt1"/>
      </a:tcTxStyle>
      <a:tcStyle>
        <a:tcBdr>
          <a:bottom>
            <a:ln w="25400" cap="flat" cmpd="sng">
              <a:solidFill>
                <a:schemeClr val="dk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893" autoAdjust="0"/>
  </p:normalViewPr>
  <p:slideViewPr>
    <p:cSldViewPr snapToGrid="0">
      <p:cViewPr varScale="1">
        <p:scale>
          <a:sx n="40" d="100"/>
          <a:sy n="40" d="100"/>
        </p:scale>
        <p:origin x="840"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2" Type="http://schemas.openxmlformats.org/officeDocument/2006/relationships/slideMaster" Target="slideMasters/slideMaster2.xml"/><Relationship Id="rId16" Type="http://schemas.openxmlformats.org/officeDocument/2006/relationships/font" Target="fonts/font1.fntdata"/><Relationship Id="rId2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notesMaster" Target="notesMasters/notesMaster1.xml"/><Relationship Id="rId23" Type="http://schemas.openxmlformats.org/officeDocument/2006/relationships/theme" Target="theme/theme1.xml"/><Relationship Id="rId10" Type="http://schemas.openxmlformats.org/officeDocument/2006/relationships/slide" Target="slides/slide5.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body" idx="1"/>
          </p:nvPr>
        </p:nvSpPr>
        <p:spPr>
          <a:xfrm>
            <a:off x="246888" y="3134806"/>
            <a:ext cx="6373368" cy="5698298"/>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304800" algn="l" rtl="0">
              <a:lnSpc>
                <a:spcPct val="90000"/>
              </a:lnSpc>
              <a:spcBef>
                <a:spcPts val="6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90000"/>
              </a:lnSpc>
              <a:spcBef>
                <a:spcPts val="6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90000"/>
              </a:lnSpc>
              <a:spcBef>
                <a:spcPts val="6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90000"/>
              </a:lnSpc>
              <a:spcBef>
                <a:spcPts val="6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228600" algn="l" rtl="0">
              <a:spcBef>
                <a:spcPts val="60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4" name="Google Shape;4;n"/>
          <p:cNvSpPr>
            <a:spLocks noGrp="1" noRot="1" noChangeAspect="1"/>
          </p:cNvSpPr>
          <p:nvPr>
            <p:ph type="sldImg" idx="2"/>
          </p:nvPr>
        </p:nvSpPr>
        <p:spPr>
          <a:xfrm>
            <a:off x="1333500" y="658368"/>
            <a:ext cx="4191000" cy="235743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 name="Google Shape;5;n"/>
          <p:cNvSpPr txBox="1"/>
          <p:nvPr/>
        </p:nvSpPr>
        <p:spPr>
          <a:xfrm rot="-5400000">
            <a:off x="-840060" y="1686780"/>
            <a:ext cx="2301912" cy="138499"/>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900" b="0" i="0" u="none" strike="noStrike" cap="none">
                <a:solidFill>
                  <a:srgbClr val="C0C0C0"/>
                </a:solidFill>
                <a:latin typeface="Arial"/>
                <a:ea typeface="Arial"/>
                <a:cs typeface="Arial"/>
                <a:sym typeface="Arial"/>
              </a:rPr>
              <a:t>— NOT FOR EXTERNAL DISTRIBUTION —</a:t>
            </a:r>
            <a:endParaRPr/>
          </a:p>
        </p:txBody>
      </p:sp>
      <p:sp>
        <p:nvSpPr>
          <p:cNvPr id="6" name="Google Shape;6;n"/>
          <p:cNvSpPr txBox="1"/>
          <p:nvPr/>
        </p:nvSpPr>
        <p:spPr>
          <a:xfrm rot="5400000">
            <a:off x="5396148" y="1686780"/>
            <a:ext cx="2301912" cy="138499"/>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900" b="0" i="0" u="none" strike="noStrike" cap="none">
                <a:solidFill>
                  <a:srgbClr val="C0C0C0"/>
                </a:solidFill>
                <a:latin typeface="Arial"/>
                <a:ea typeface="Arial"/>
                <a:cs typeface="Arial"/>
                <a:sym typeface="Arial"/>
              </a:rPr>
              <a:t>— NOT FOR EXTERNAL DISTRIBUTION —</a:t>
            </a:r>
            <a:endParaRPr/>
          </a:p>
        </p:txBody>
      </p:sp>
      <p:sp>
        <p:nvSpPr>
          <p:cNvPr id="7" name="Google Shape;7;n"/>
          <p:cNvSpPr txBox="1"/>
          <p:nvPr/>
        </p:nvSpPr>
        <p:spPr>
          <a:xfrm>
            <a:off x="246888" y="8887968"/>
            <a:ext cx="6290183" cy="184666"/>
          </a:xfrm>
          <a:prstGeom prst="rect">
            <a:avLst/>
          </a:prstGeom>
          <a:noFill/>
          <a:ln>
            <a:noFill/>
          </a:ln>
        </p:spPr>
        <p:txBody>
          <a:bodyPr spcFirstLastPara="1" wrap="square" lIns="0" tIns="0" rIns="0" bIns="0" anchor="b" anchorCtr="0">
            <a:spAutoFit/>
          </a:bodyPr>
          <a:lstStyle/>
          <a:p>
            <a:pPr marL="228600" marR="0" lvl="0" indent="-228600" algn="l" rtl="0">
              <a:spcBef>
                <a:spcPts val="0"/>
              </a:spcBef>
              <a:spcAft>
                <a:spcPts val="0"/>
              </a:spcAft>
              <a:buNone/>
            </a:pPr>
            <a:fld id="{00000000-1234-1234-1234-123412341234}" type="slidenum">
              <a:rPr lang="en-US" sz="600" b="0" i="0" u="none" strike="noStrike" cap="none">
                <a:solidFill>
                  <a:schemeClr val="dk1"/>
                </a:solidFill>
                <a:latin typeface="Arial"/>
                <a:ea typeface="Arial"/>
                <a:cs typeface="Arial"/>
                <a:sym typeface="Arial"/>
              </a:rPr>
              <a:t>‹#›</a:t>
            </a:fld>
            <a:r>
              <a:rPr lang="en-US" sz="600" b="0" i="0" u="none" strike="noStrike" cap="none">
                <a:solidFill>
                  <a:schemeClr val="dk1"/>
                </a:solidFill>
                <a:latin typeface="Arial"/>
                <a:ea typeface="Arial"/>
                <a:cs typeface="Arial"/>
                <a:sym typeface="Arial"/>
              </a:rPr>
              <a:t>	© 2023 Gartner, Inc. and/or its affiliates. All rights reserved. Gartner is a registered trademark of Gartner, Inc. or its affiliates.</a:t>
            </a:r>
            <a:br>
              <a:rPr lang="en-US" sz="600" b="0" i="0" u="none" strike="noStrike" cap="none">
                <a:solidFill>
                  <a:schemeClr val="dk1"/>
                </a:solidFill>
                <a:latin typeface="Arial"/>
                <a:ea typeface="Arial"/>
                <a:cs typeface="Arial"/>
                <a:sym typeface="Arial"/>
              </a:rPr>
            </a:br>
            <a:r>
              <a:rPr lang="en-US" sz="600" b="1" i="0" u="none" strike="noStrike" cap="none">
                <a:solidFill>
                  <a:schemeClr val="dk1"/>
                </a:solidFill>
                <a:latin typeface="Arial"/>
                <a:ea typeface="Arial"/>
                <a:cs typeface="Arial"/>
                <a:sym typeface="Arial"/>
              </a:rPr>
              <a:t>INTERNAL — FOR INTERNAL USE ONLY or RESTRICTED [CHOOSE ONE — DELETE AS APPROPRIATE]</a:t>
            </a:r>
            <a:r>
              <a:rPr lang="en-US" sz="600" b="0" i="0" u="none" strike="noStrike" cap="none">
                <a:solidFill>
                  <a:schemeClr val="dk1"/>
                </a:solidFill>
                <a:latin typeface="Arial"/>
                <a:ea typeface="Arial"/>
                <a:cs typeface="Arial"/>
                <a:sym typeface="Arial"/>
              </a:rPr>
              <a:t> | Version X.X | Last updated [insert date format: DD Month YYYY]</a:t>
            </a:r>
            <a:endParaRPr/>
          </a:p>
        </p:txBody>
      </p:sp>
      <p:sp>
        <p:nvSpPr>
          <p:cNvPr id="8" name="Google Shape;8;n"/>
          <p:cNvSpPr txBox="1"/>
          <p:nvPr/>
        </p:nvSpPr>
        <p:spPr>
          <a:xfrm>
            <a:off x="246887" y="128016"/>
            <a:ext cx="6327648" cy="244682"/>
          </a:xfrm>
          <a:prstGeom prst="rect">
            <a:avLst/>
          </a:prstGeom>
          <a:noFill/>
          <a:ln>
            <a:noFill/>
          </a:ln>
        </p:spPr>
        <p:txBody>
          <a:bodyPr spcFirstLastPara="1" wrap="square" lIns="0" tIns="45700" rIns="91425" bIns="45700" anchor="t" anchorCtr="0">
            <a:spAutoFit/>
          </a:bodyPr>
          <a:lstStyle/>
          <a:p>
            <a:pPr marL="0" marR="0" lvl="0" indent="0" algn="l" rtl="0">
              <a:lnSpc>
                <a:spcPct val="90000"/>
              </a:lnSpc>
              <a:spcBef>
                <a:spcPts val="0"/>
              </a:spcBef>
              <a:spcAft>
                <a:spcPts val="0"/>
              </a:spcAft>
              <a:buNone/>
            </a:pPr>
            <a:r>
              <a:rPr lang="en-US" sz="1100" b="1" i="0" u="none" strike="noStrike" cap="none">
                <a:solidFill>
                  <a:schemeClr val="dk1"/>
                </a:solidFill>
                <a:latin typeface="Arial"/>
                <a:ea typeface="Arial"/>
                <a:cs typeface="Arial"/>
                <a:sym typeface="Arial"/>
              </a:rPr>
              <a:t>Presentation Title</a:t>
            </a:r>
            <a:endParaRPr/>
          </a:p>
        </p:txBody>
      </p:sp>
    </p:spTree>
    <p:extLst>
      <p:ext uri="{BB962C8B-B14F-4D97-AF65-F5344CB8AC3E}">
        <p14:creationId xmlns:p14="http://schemas.microsoft.com/office/powerpoint/2010/main" val="36385054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1:notes"/>
          <p:cNvSpPr txBox="1">
            <a:spLocks noGrp="1"/>
          </p:cNvSpPr>
          <p:nvPr>
            <p:ph type="body" idx="1"/>
          </p:nvPr>
        </p:nvSpPr>
        <p:spPr>
          <a:xfrm>
            <a:off x="246888" y="3134806"/>
            <a:ext cx="6373368" cy="5698298"/>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None/>
            </a:pPr>
            <a:r>
              <a:rPr lang="en-US"/>
              <a:t>Ver 2022-1208</a:t>
            </a:r>
            <a:endParaRPr/>
          </a:p>
          <a:p>
            <a:pPr marL="0" lvl="0" indent="0" algn="l" rtl="0">
              <a:lnSpc>
                <a:spcPct val="90000"/>
              </a:lnSpc>
              <a:spcBef>
                <a:spcPts val="600"/>
              </a:spcBef>
              <a:spcAft>
                <a:spcPts val="0"/>
              </a:spcAft>
              <a:buNone/>
            </a:pPr>
            <a:endParaRPr/>
          </a:p>
        </p:txBody>
      </p:sp>
      <p:sp>
        <p:nvSpPr>
          <p:cNvPr id="271" name="Google Shape;271;p1:notes"/>
          <p:cNvSpPr/>
          <p:nvPr/>
        </p:nvSpPr>
        <p:spPr>
          <a:xfrm>
            <a:off x="3862389" y="655411"/>
            <a:ext cx="2618422" cy="420582"/>
          </a:xfrm>
          <a:prstGeom prst="rect">
            <a:avLst/>
          </a:prstGeom>
          <a:noFill/>
          <a:ln>
            <a:noFill/>
          </a:ln>
        </p:spPr>
        <p:txBody>
          <a:bodyPr spcFirstLastPara="1" wrap="square" lIns="65025" tIns="25375" rIns="65025" bIns="25375" anchor="t" anchorCtr="0">
            <a:spAutoFit/>
          </a:bodyPr>
          <a:lstStyle/>
          <a:p>
            <a:pPr marL="0" marR="0" lvl="0" indent="0" algn="l" rtl="0">
              <a:lnSpc>
                <a:spcPct val="100000"/>
              </a:lnSpc>
              <a:spcBef>
                <a:spcPts val="0"/>
              </a:spcBef>
              <a:spcAft>
                <a:spcPts val="0"/>
              </a:spcAft>
              <a:buNone/>
            </a:pPr>
            <a:r>
              <a:rPr lang="en-US" sz="1200">
                <a:solidFill>
                  <a:srgbClr val="000000"/>
                </a:solidFill>
                <a:latin typeface="Arial"/>
                <a:ea typeface="Arial"/>
                <a:cs typeface="Arial"/>
                <a:sym typeface="Arial"/>
              </a:rPr>
              <a:t>Presenter's Name</a:t>
            </a:r>
            <a:endParaRPr/>
          </a:p>
          <a:p>
            <a:pPr marL="0" marR="0" lvl="0" indent="0" algn="l" rtl="0">
              <a:lnSpc>
                <a:spcPct val="100000"/>
              </a:lnSpc>
              <a:spcBef>
                <a:spcPts val="0"/>
              </a:spcBef>
              <a:spcAft>
                <a:spcPts val="0"/>
              </a:spcAft>
              <a:buNone/>
            </a:pPr>
            <a:r>
              <a:rPr lang="en-US" sz="1200">
                <a:solidFill>
                  <a:srgbClr val="000000"/>
                </a:solidFill>
                <a:latin typeface="Arial"/>
                <a:ea typeface="Arial"/>
                <a:cs typeface="Arial"/>
                <a:sym typeface="Arial"/>
              </a:rPr>
              <a:t>Presenter's Name</a:t>
            </a:r>
            <a:endParaRPr/>
          </a:p>
        </p:txBody>
      </p:sp>
      <p:sp>
        <p:nvSpPr>
          <p:cNvPr id="272" name="Google Shape;272;p1:notes"/>
          <p:cNvSpPr>
            <a:spLocks noGrp="1" noRot="1" noChangeAspect="1"/>
          </p:cNvSpPr>
          <p:nvPr>
            <p:ph type="sldImg" idx="2"/>
          </p:nvPr>
        </p:nvSpPr>
        <p:spPr>
          <a:xfrm>
            <a:off x="1333500" y="658368"/>
            <a:ext cx="4191000" cy="235743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278232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2:notes"/>
          <p:cNvSpPr>
            <a:spLocks noGrp="1" noRot="1" noChangeAspect="1"/>
          </p:cNvSpPr>
          <p:nvPr>
            <p:ph type="sldImg" idx="2"/>
          </p:nvPr>
        </p:nvSpPr>
        <p:spPr>
          <a:xfrm>
            <a:off x="1031875" y="712788"/>
            <a:ext cx="4794250" cy="26971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7" name="Google Shape;277;p2:notes"/>
          <p:cNvSpPr txBox="1">
            <a:spLocks noGrp="1"/>
          </p:cNvSpPr>
          <p:nvPr>
            <p:ph type="body" idx="1"/>
          </p:nvPr>
        </p:nvSpPr>
        <p:spPr>
          <a:xfrm>
            <a:off x="242371" y="3592535"/>
            <a:ext cx="6373258" cy="523481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1200"/>
              <a:buFont typeface="Arial"/>
              <a:buNone/>
            </a:pPr>
            <a:endParaRPr/>
          </a:p>
        </p:txBody>
      </p:sp>
    </p:spTree>
    <p:extLst>
      <p:ext uri="{BB962C8B-B14F-4D97-AF65-F5344CB8AC3E}">
        <p14:creationId xmlns:p14="http://schemas.microsoft.com/office/powerpoint/2010/main" val="29423471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3:notes"/>
          <p:cNvSpPr txBox="1">
            <a:spLocks noGrp="1"/>
          </p:cNvSpPr>
          <p:nvPr>
            <p:ph type="body" idx="1"/>
          </p:nvPr>
        </p:nvSpPr>
        <p:spPr>
          <a:xfrm>
            <a:off x="246888" y="3134806"/>
            <a:ext cx="6373368" cy="5698298"/>
          </a:xfrm>
          <a:prstGeom prst="rect">
            <a:avLst/>
          </a:prstGeom>
        </p:spPr>
        <p:txBody>
          <a:bodyPr spcFirstLastPara="1" wrap="square" lIns="0" tIns="0" rIns="0" bIns="0" anchor="t" anchorCtr="0">
            <a:noAutofit/>
          </a:bodyPr>
          <a:lstStyle/>
          <a:p>
            <a:pPr marL="0" lvl="0" indent="0" algn="l" rtl="0">
              <a:spcBef>
                <a:spcPts val="0"/>
              </a:spcBef>
              <a:spcAft>
                <a:spcPts val="600"/>
              </a:spcAft>
              <a:buNone/>
            </a:pPr>
            <a:endParaRPr/>
          </a:p>
        </p:txBody>
      </p:sp>
      <p:sp>
        <p:nvSpPr>
          <p:cNvPr id="285" name="Google Shape;285;p3:notes"/>
          <p:cNvSpPr>
            <a:spLocks noGrp="1" noRot="1" noChangeAspect="1"/>
          </p:cNvSpPr>
          <p:nvPr>
            <p:ph type="sldImg" idx="2"/>
          </p:nvPr>
        </p:nvSpPr>
        <p:spPr>
          <a:xfrm>
            <a:off x="1333500" y="658813"/>
            <a:ext cx="4191000" cy="23574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004280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4:notes"/>
          <p:cNvSpPr txBox="1">
            <a:spLocks noGrp="1"/>
          </p:cNvSpPr>
          <p:nvPr>
            <p:ph type="body" idx="1"/>
          </p:nvPr>
        </p:nvSpPr>
        <p:spPr>
          <a:xfrm>
            <a:off x="246888" y="3134806"/>
            <a:ext cx="6373368" cy="5698298"/>
          </a:xfrm>
          <a:prstGeom prst="rect">
            <a:avLst/>
          </a:prstGeom>
        </p:spPr>
        <p:txBody>
          <a:bodyPr spcFirstLastPara="1" wrap="square" lIns="0" tIns="0" rIns="0" bIns="0" anchor="t" anchorCtr="0">
            <a:noAutofit/>
          </a:bodyPr>
          <a:lstStyle/>
          <a:p>
            <a:pPr marL="0" lvl="0" indent="0" algn="l" rtl="0">
              <a:spcBef>
                <a:spcPts val="0"/>
              </a:spcBef>
              <a:spcAft>
                <a:spcPts val="600"/>
              </a:spcAft>
              <a:buNone/>
            </a:pPr>
            <a:endParaRPr/>
          </a:p>
        </p:txBody>
      </p:sp>
      <p:sp>
        <p:nvSpPr>
          <p:cNvPr id="311" name="Google Shape;311;p4:notes"/>
          <p:cNvSpPr>
            <a:spLocks noGrp="1" noRot="1" noChangeAspect="1"/>
          </p:cNvSpPr>
          <p:nvPr>
            <p:ph type="sldImg" idx="2"/>
          </p:nvPr>
        </p:nvSpPr>
        <p:spPr>
          <a:xfrm>
            <a:off x="1333500" y="658813"/>
            <a:ext cx="4191000" cy="23574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786979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5:notes"/>
          <p:cNvSpPr txBox="1">
            <a:spLocks noGrp="1"/>
          </p:cNvSpPr>
          <p:nvPr>
            <p:ph type="body" idx="1"/>
          </p:nvPr>
        </p:nvSpPr>
        <p:spPr>
          <a:xfrm>
            <a:off x="246888" y="3134806"/>
            <a:ext cx="6373368" cy="5698298"/>
          </a:xfrm>
          <a:prstGeom prst="rect">
            <a:avLst/>
          </a:prstGeom>
        </p:spPr>
        <p:txBody>
          <a:bodyPr spcFirstLastPara="1" wrap="square" lIns="0" tIns="0" rIns="0" bIns="0" anchor="t" anchorCtr="0">
            <a:noAutofit/>
          </a:bodyPr>
          <a:lstStyle/>
          <a:p>
            <a:pPr marL="0" lvl="0" indent="0" algn="l" rtl="0">
              <a:spcBef>
                <a:spcPts val="0"/>
              </a:spcBef>
              <a:spcAft>
                <a:spcPts val="600"/>
              </a:spcAft>
              <a:buNone/>
            </a:pPr>
            <a:endParaRPr/>
          </a:p>
        </p:txBody>
      </p:sp>
      <p:sp>
        <p:nvSpPr>
          <p:cNvPr id="317" name="Google Shape;317;p5:notes"/>
          <p:cNvSpPr>
            <a:spLocks noGrp="1" noRot="1" noChangeAspect="1"/>
          </p:cNvSpPr>
          <p:nvPr>
            <p:ph type="sldImg" idx="2"/>
          </p:nvPr>
        </p:nvSpPr>
        <p:spPr>
          <a:xfrm>
            <a:off x="1333500" y="658813"/>
            <a:ext cx="4191000" cy="23574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363420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6:notes"/>
          <p:cNvSpPr txBox="1">
            <a:spLocks noGrp="1"/>
          </p:cNvSpPr>
          <p:nvPr>
            <p:ph type="body" idx="1"/>
          </p:nvPr>
        </p:nvSpPr>
        <p:spPr>
          <a:xfrm>
            <a:off x="246888" y="3134806"/>
            <a:ext cx="6373368" cy="5698298"/>
          </a:xfrm>
          <a:prstGeom prst="rect">
            <a:avLst/>
          </a:prstGeom>
        </p:spPr>
        <p:txBody>
          <a:bodyPr spcFirstLastPara="1" wrap="square" lIns="0" tIns="0" rIns="0" bIns="0" anchor="t" anchorCtr="0">
            <a:noAutofit/>
          </a:bodyPr>
          <a:lstStyle/>
          <a:p>
            <a:pPr marL="0" lvl="0" indent="0" algn="l" rtl="0">
              <a:spcBef>
                <a:spcPts val="0"/>
              </a:spcBef>
              <a:spcAft>
                <a:spcPts val="600"/>
              </a:spcAft>
              <a:buNone/>
            </a:pPr>
            <a:endParaRPr/>
          </a:p>
        </p:txBody>
      </p:sp>
      <p:sp>
        <p:nvSpPr>
          <p:cNvPr id="325" name="Google Shape;325;p6:notes"/>
          <p:cNvSpPr>
            <a:spLocks noGrp="1" noRot="1" noChangeAspect="1"/>
          </p:cNvSpPr>
          <p:nvPr>
            <p:ph type="sldImg" idx="2"/>
          </p:nvPr>
        </p:nvSpPr>
        <p:spPr>
          <a:xfrm>
            <a:off x="1333500" y="658813"/>
            <a:ext cx="4191000" cy="23574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033420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7:notes"/>
          <p:cNvSpPr txBox="1">
            <a:spLocks noGrp="1"/>
          </p:cNvSpPr>
          <p:nvPr>
            <p:ph type="body" idx="1"/>
          </p:nvPr>
        </p:nvSpPr>
        <p:spPr>
          <a:xfrm>
            <a:off x="246888" y="3134806"/>
            <a:ext cx="6373368" cy="5698298"/>
          </a:xfrm>
          <a:prstGeom prst="rect">
            <a:avLst/>
          </a:prstGeom>
        </p:spPr>
        <p:txBody>
          <a:bodyPr spcFirstLastPara="1" wrap="square" lIns="0" tIns="0" rIns="0" bIns="0" anchor="t" anchorCtr="0">
            <a:noAutofit/>
          </a:bodyPr>
          <a:lstStyle/>
          <a:p>
            <a:pPr marL="0" lvl="0" indent="0" algn="l" rtl="0">
              <a:spcBef>
                <a:spcPts val="0"/>
              </a:spcBef>
              <a:spcAft>
                <a:spcPts val="600"/>
              </a:spcAft>
              <a:buNone/>
            </a:pPr>
            <a:endParaRPr/>
          </a:p>
        </p:txBody>
      </p:sp>
      <p:sp>
        <p:nvSpPr>
          <p:cNvPr id="333" name="Google Shape;333;p7:notes"/>
          <p:cNvSpPr>
            <a:spLocks noGrp="1" noRot="1" noChangeAspect="1"/>
          </p:cNvSpPr>
          <p:nvPr>
            <p:ph type="sldImg" idx="2"/>
          </p:nvPr>
        </p:nvSpPr>
        <p:spPr>
          <a:xfrm>
            <a:off x="1333500" y="658813"/>
            <a:ext cx="4191000" cy="23574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974127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8:notes"/>
          <p:cNvSpPr txBox="1">
            <a:spLocks noGrp="1"/>
          </p:cNvSpPr>
          <p:nvPr>
            <p:ph type="body" idx="1"/>
          </p:nvPr>
        </p:nvSpPr>
        <p:spPr>
          <a:xfrm>
            <a:off x="246888" y="3134806"/>
            <a:ext cx="6373368" cy="5698298"/>
          </a:xfrm>
          <a:prstGeom prst="rect">
            <a:avLst/>
          </a:prstGeom>
        </p:spPr>
        <p:txBody>
          <a:bodyPr spcFirstLastPara="1" wrap="square" lIns="0" tIns="0" rIns="0" bIns="0" anchor="t" anchorCtr="0">
            <a:noAutofit/>
          </a:bodyPr>
          <a:lstStyle/>
          <a:p>
            <a:pPr marL="0" lvl="0" indent="0" algn="l" rtl="0">
              <a:spcBef>
                <a:spcPts val="0"/>
              </a:spcBef>
              <a:spcAft>
                <a:spcPts val="600"/>
              </a:spcAft>
              <a:buNone/>
            </a:pPr>
            <a:endParaRPr/>
          </a:p>
        </p:txBody>
      </p:sp>
      <p:sp>
        <p:nvSpPr>
          <p:cNvPr id="341" name="Google Shape;341;p8:notes"/>
          <p:cNvSpPr>
            <a:spLocks noGrp="1" noRot="1" noChangeAspect="1"/>
          </p:cNvSpPr>
          <p:nvPr>
            <p:ph type="sldImg" idx="2"/>
          </p:nvPr>
        </p:nvSpPr>
        <p:spPr>
          <a:xfrm>
            <a:off x="1333500" y="658813"/>
            <a:ext cx="4191000" cy="23574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753778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9:notes"/>
          <p:cNvSpPr txBox="1">
            <a:spLocks noGrp="1"/>
          </p:cNvSpPr>
          <p:nvPr>
            <p:ph type="body" idx="1"/>
          </p:nvPr>
        </p:nvSpPr>
        <p:spPr>
          <a:xfrm>
            <a:off x="246888" y="3134806"/>
            <a:ext cx="6373368" cy="5698298"/>
          </a:xfrm>
          <a:prstGeom prst="rect">
            <a:avLst/>
          </a:prstGeom>
        </p:spPr>
        <p:txBody>
          <a:bodyPr spcFirstLastPara="1" wrap="square" lIns="0" tIns="0" rIns="0" bIns="0" anchor="t" anchorCtr="0">
            <a:noAutofit/>
          </a:bodyPr>
          <a:lstStyle/>
          <a:p>
            <a:pPr marL="0" lvl="0" indent="0" algn="l" rtl="0">
              <a:spcBef>
                <a:spcPts val="0"/>
              </a:spcBef>
              <a:spcAft>
                <a:spcPts val="600"/>
              </a:spcAft>
              <a:buNone/>
            </a:pPr>
            <a:endParaRPr/>
          </a:p>
        </p:txBody>
      </p:sp>
      <p:sp>
        <p:nvSpPr>
          <p:cNvPr id="349" name="Google Shape;349;p9:notes"/>
          <p:cNvSpPr>
            <a:spLocks noGrp="1" noRot="1" noChangeAspect="1"/>
          </p:cNvSpPr>
          <p:nvPr>
            <p:ph type="sldImg" idx="2"/>
          </p:nvPr>
        </p:nvSpPr>
        <p:spPr>
          <a:xfrm>
            <a:off x="1333500" y="658813"/>
            <a:ext cx="4191000" cy="23574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124998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dk2"/>
        </a:solidFill>
        <a:effectLst/>
      </p:bgPr>
    </p:bg>
    <p:spTree>
      <p:nvGrpSpPr>
        <p:cNvPr id="1" name="Shape 15"/>
        <p:cNvGrpSpPr/>
        <p:nvPr/>
      </p:nvGrpSpPr>
      <p:grpSpPr>
        <a:xfrm>
          <a:off x="0" y="0"/>
          <a:ext cx="0" cy="0"/>
          <a:chOff x="0" y="0"/>
          <a:chExt cx="0" cy="0"/>
        </a:xfrm>
      </p:grpSpPr>
      <p:sp>
        <p:nvSpPr>
          <p:cNvPr id="16" name="Google Shape;16;p13"/>
          <p:cNvSpPr txBox="1">
            <a:spLocks noGrp="1"/>
          </p:cNvSpPr>
          <p:nvPr>
            <p:ph type="ctrTitle"/>
          </p:nvPr>
        </p:nvSpPr>
        <p:spPr>
          <a:xfrm>
            <a:off x="2167128" y="1815465"/>
            <a:ext cx="4544568" cy="1993392"/>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2"/>
              </a:buClr>
              <a:buSzPts val="3600"/>
              <a:buFont typeface="Arial Black"/>
              <a:buNone/>
              <a:defRPr sz="3600"/>
            </a:lvl1pPr>
            <a:lvl2pPr lvl="1">
              <a:spcBef>
                <a:spcPts val="12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3"/>
          <p:cNvSpPr txBox="1">
            <a:spLocks noGrp="1"/>
          </p:cNvSpPr>
          <p:nvPr>
            <p:ph type="subTitle" idx="1"/>
          </p:nvPr>
        </p:nvSpPr>
        <p:spPr>
          <a:xfrm>
            <a:off x="2167128" y="3927729"/>
            <a:ext cx="4544568" cy="276999"/>
          </a:xfrm>
          <a:prstGeom prst="rect">
            <a:avLst/>
          </a:prstGeom>
          <a:noFill/>
          <a:ln>
            <a:noFill/>
          </a:ln>
        </p:spPr>
        <p:txBody>
          <a:bodyPr spcFirstLastPara="1" wrap="square" lIns="0" tIns="0" rIns="0" bIns="0" anchor="t" anchorCtr="0">
            <a:spAutoFit/>
          </a:bodyPr>
          <a:lstStyle>
            <a:lvl1pPr marR="0" lvl="0" algn="l">
              <a:lnSpc>
                <a:spcPct val="100000"/>
              </a:lnSpc>
              <a:spcBef>
                <a:spcPts val="0"/>
              </a:spcBef>
              <a:spcAft>
                <a:spcPts val="0"/>
              </a:spcAft>
              <a:buClr>
                <a:schemeClr val="lt1"/>
              </a:buClr>
              <a:buSzPts val="1800"/>
              <a:buFont typeface="Arial"/>
              <a:buNone/>
              <a:defRPr sz="1800"/>
            </a:lvl1pPr>
            <a:lvl2pPr lvl="1" algn="ctr">
              <a:lnSpc>
                <a:spcPct val="90000"/>
              </a:lnSpc>
              <a:spcBef>
                <a:spcPts val="1200"/>
              </a:spcBef>
              <a:spcAft>
                <a:spcPts val="0"/>
              </a:spcAft>
              <a:buClr>
                <a:schemeClr val="lt1"/>
              </a:buClr>
              <a:buSzPts val="2000"/>
              <a:buNone/>
              <a:defRPr sz="2000"/>
            </a:lvl2pPr>
            <a:lvl3pPr lvl="2" algn="ctr">
              <a:lnSpc>
                <a:spcPct val="90000"/>
              </a:lnSpc>
              <a:spcBef>
                <a:spcPts val="1200"/>
              </a:spcBef>
              <a:spcAft>
                <a:spcPts val="0"/>
              </a:spcAft>
              <a:buClr>
                <a:schemeClr val="lt1"/>
              </a:buClr>
              <a:buSzPts val="1800"/>
              <a:buNone/>
              <a:defRPr sz="1800"/>
            </a:lvl3pPr>
            <a:lvl4pPr lvl="3" algn="ctr">
              <a:lnSpc>
                <a:spcPct val="90000"/>
              </a:lnSpc>
              <a:spcBef>
                <a:spcPts val="1200"/>
              </a:spcBef>
              <a:spcAft>
                <a:spcPts val="0"/>
              </a:spcAft>
              <a:buClr>
                <a:schemeClr val="lt1"/>
              </a:buClr>
              <a:buSzPts val="1600"/>
              <a:buNone/>
              <a:defRPr sz="1600"/>
            </a:lvl4pPr>
            <a:lvl5pPr lvl="4" algn="ctr">
              <a:lnSpc>
                <a:spcPct val="90000"/>
              </a:lnSpc>
              <a:spcBef>
                <a:spcPts val="1200"/>
              </a:spcBef>
              <a:spcAft>
                <a:spcPts val="0"/>
              </a:spcAft>
              <a:buClr>
                <a:schemeClr val="lt1"/>
              </a:buClr>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a:endParaRPr/>
          </a:p>
        </p:txBody>
      </p:sp>
      <p:sp>
        <p:nvSpPr>
          <p:cNvPr id="18" name="Google Shape;18;p13"/>
          <p:cNvSpPr txBox="1"/>
          <p:nvPr/>
        </p:nvSpPr>
        <p:spPr>
          <a:xfrm>
            <a:off x="457200" y="6199632"/>
            <a:ext cx="7095744" cy="323165"/>
          </a:xfrm>
          <a:prstGeom prst="rect">
            <a:avLst/>
          </a:prstGeom>
          <a:noFill/>
          <a:ln>
            <a:noFill/>
          </a:ln>
        </p:spPr>
        <p:txBody>
          <a:bodyPr spcFirstLastPara="1" wrap="square" lIns="0" tIns="0" rIns="0" bIns="0" anchor="b" anchorCtr="0">
            <a:spAutoFit/>
          </a:bodyPr>
          <a:lstStyle/>
          <a:p>
            <a:pPr marL="0" marR="0" lvl="0" indent="0" algn="l" rtl="0">
              <a:spcBef>
                <a:spcPts val="0"/>
              </a:spcBef>
              <a:spcAft>
                <a:spcPts val="0"/>
              </a:spcAft>
              <a:buNone/>
            </a:pPr>
            <a:r>
              <a:rPr lang="en-US" sz="700" b="0" i="0" u="none" strike="noStrike" cap="none">
                <a:solidFill>
                  <a:schemeClr val="lt1"/>
                </a:solidFill>
                <a:latin typeface="Arial"/>
                <a:ea typeface="Arial"/>
                <a:cs typeface="Arial"/>
                <a:sym typeface="Arial"/>
              </a:rPr>
              <a:t>© 2023 Gartner, Inc. and/or its affiliates. All rights reserved. Gartner is a registered trademark of Gartner, Inc. or its affiliates. This presentation, including all supporting materials, </a:t>
            </a:r>
            <a:br>
              <a:rPr lang="en-US" sz="700" b="0" i="0" u="none" strike="noStrike" cap="none">
                <a:solidFill>
                  <a:schemeClr val="lt1"/>
                </a:solidFill>
                <a:latin typeface="Arial"/>
                <a:ea typeface="Arial"/>
                <a:cs typeface="Arial"/>
                <a:sym typeface="Arial"/>
              </a:rPr>
            </a:br>
            <a:r>
              <a:rPr lang="en-US" sz="700" b="0" i="0" u="none" strike="noStrike" cap="none">
                <a:solidFill>
                  <a:schemeClr val="lt1"/>
                </a:solidFill>
                <a:latin typeface="Arial"/>
                <a:ea typeface="Arial"/>
                <a:cs typeface="Arial"/>
                <a:sym typeface="Arial"/>
              </a:rPr>
              <a:t>is proprietary to Gartner, Inc. and/or its affiliates and is for the sole internal use of the intended recipients. Because this presentation may contain information that is confidential, proprietary or otherwise legally protected, it may not be further copied, distributed or publicly displayed without the express written permission of Gartner, Inc. or its affiliates.</a:t>
            </a:r>
            <a:endParaRPr/>
          </a:p>
        </p:txBody>
      </p:sp>
      <p:sp>
        <p:nvSpPr>
          <p:cNvPr id="19" name="Google Shape;19;p13"/>
          <p:cNvSpPr/>
          <p:nvPr/>
        </p:nvSpPr>
        <p:spPr>
          <a:xfrm>
            <a:off x="1591056" y="1344168"/>
            <a:ext cx="164592" cy="3291840"/>
          </a:xfrm>
          <a:prstGeom prst="rect">
            <a:avLst/>
          </a:prstGeom>
          <a:solidFill>
            <a:schemeClr val="accent4"/>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0" name="Google Shape;20;p13"/>
          <p:cNvSpPr/>
          <p:nvPr/>
        </p:nvSpPr>
        <p:spPr>
          <a:xfrm>
            <a:off x="7059168" y="1344168"/>
            <a:ext cx="164592" cy="3291840"/>
          </a:xfrm>
          <a:prstGeom prst="rect">
            <a:avLst/>
          </a:prstGeom>
          <a:solidFill>
            <a:schemeClr val="accent4"/>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21" name="Google Shape;21;p13"/>
          <p:cNvPicPr preferRelativeResize="0"/>
          <p:nvPr/>
        </p:nvPicPr>
        <p:blipFill rotWithShape="1">
          <a:blip r:embed="rId2">
            <a:alphaModFix/>
          </a:blip>
          <a:srcRect/>
          <a:stretch/>
        </p:blipFill>
        <p:spPr>
          <a:xfrm>
            <a:off x="9686167" y="6056352"/>
            <a:ext cx="2057400" cy="468273"/>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hree column">
  <p:cSld name="Three column">
    <p:spTree>
      <p:nvGrpSpPr>
        <p:cNvPr id="1" name="Shape 58"/>
        <p:cNvGrpSpPr/>
        <p:nvPr/>
      </p:nvGrpSpPr>
      <p:grpSpPr>
        <a:xfrm>
          <a:off x="0" y="0"/>
          <a:ext cx="0" cy="0"/>
          <a:chOff x="0" y="0"/>
          <a:chExt cx="0" cy="0"/>
        </a:xfrm>
      </p:grpSpPr>
      <p:sp>
        <p:nvSpPr>
          <p:cNvPr id="59" name="Google Shape;59;p21"/>
          <p:cNvSpPr txBox="1">
            <a:spLocks noGrp="1"/>
          </p:cNvSpPr>
          <p:nvPr>
            <p:ph type="title"/>
          </p:nvPr>
        </p:nvSpPr>
        <p:spPr>
          <a:xfrm>
            <a:off x="457200" y="361950"/>
            <a:ext cx="11274552" cy="451231"/>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2"/>
              </a:buClr>
              <a:buSzPts val="1800"/>
              <a:buNone/>
              <a:defRPr/>
            </a:lvl1pPr>
            <a:lvl2pPr lvl="1">
              <a:spcBef>
                <a:spcPts val="12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1"/>
          <p:cNvSpPr txBox="1">
            <a:spLocks noGrp="1"/>
          </p:cNvSpPr>
          <p:nvPr>
            <p:ph type="body" idx="1"/>
          </p:nvPr>
        </p:nvSpPr>
        <p:spPr>
          <a:xfrm>
            <a:off x="457200" y="1527048"/>
            <a:ext cx="3337560" cy="4462272"/>
          </a:xfrm>
          <a:prstGeom prst="rect">
            <a:avLst/>
          </a:prstGeom>
          <a:noFill/>
          <a:ln>
            <a:noFill/>
          </a:ln>
        </p:spPr>
        <p:txBody>
          <a:bodyPr spcFirstLastPara="1" wrap="square" lIns="0" tIns="0" rIns="0" bIns="0" anchor="t" anchorCtr="0">
            <a:noAutofit/>
          </a:bodyPr>
          <a:lstStyle>
            <a:lvl1pPr marL="457200" lvl="0" indent="-355600" algn="l">
              <a:lnSpc>
                <a:spcPct val="90000"/>
              </a:lnSpc>
              <a:spcBef>
                <a:spcPts val="1200"/>
              </a:spcBef>
              <a:spcAft>
                <a:spcPts val="0"/>
              </a:spcAft>
              <a:buClr>
                <a:schemeClr val="dk1"/>
              </a:buClr>
              <a:buSzPts val="2000"/>
              <a:buChar char="•"/>
              <a:defRPr sz="2000"/>
            </a:lvl1pPr>
            <a:lvl2pPr marL="914400" lvl="1" indent="-355600" algn="l">
              <a:lnSpc>
                <a:spcPct val="90000"/>
              </a:lnSpc>
              <a:spcBef>
                <a:spcPts val="1200"/>
              </a:spcBef>
              <a:spcAft>
                <a:spcPts val="0"/>
              </a:spcAft>
              <a:buClr>
                <a:schemeClr val="dk1"/>
              </a:buClr>
              <a:buSzPts val="2000"/>
              <a:buChar char="–"/>
              <a:defRPr sz="2000"/>
            </a:lvl2pPr>
            <a:lvl3pPr marL="1371600" lvl="2" indent="-355600" algn="l">
              <a:lnSpc>
                <a:spcPct val="90000"/>
              </a:lnSpc>
              <a:spcBef>
                <a:spcPts val="1200"/>
              </a:spcBef>
              <a:spcAft>
                <a:spcPts val="0"/>
              </a:spcAft>
              <a:buClr>
                <a:schemeClr val="dk1"/>
              </a:buClr>
              <a:buSzPts val="2000"/>
              <a:buChar char="•"/>
              <a:defRPr sz="2000"/>
            </a:lvl3pPr>
            <a:lvl4pPr marL="1828800" lvl="3" indent="-355600" algn="l">
              <a:lnSpc>
                <a:spcPct val="90000"/>
              </a:lnSpc>
              <a:spcBef>
                <a:spcPts val="1200"/>
              </a:spcBef>
              <a:spcAft>
                <a:spcPts val="0"/>
              </a:spcAft>
              <a:buClr>
                <a:schemeClr val="dk1"/>
              </a:buClr>
              <a:buSzPts val="2000"/>
              <a:buChar char="–"/>
              <a:defRPr sz="2000"/>
            </a:lvl4pPr>
            <a:lvl5pPr marL="2286000" lvl="4" indent="-355600" algn="l">
              <a:lnSpc>
                <a:spcPct val="90000"/>
              </a:lnSpc>
              <a:spcBef>
                <a:spcPts val="1200"/>
              </a:spcBef>
              <a:spcAft>
                <a:spcPts val="0"/>
              </a:spcAft>
              <a:buClr>
                <a:schemeClr val="dk1"/>
              </a:buClr>
              <a:buSzPts val="2000"/>
              <a:buChar char="•"/>
              <a:defRPr sz="20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21"/>
          <p:cNvSpPr txBox="1">
            <a:spLocks noGrp="1"/>
          </p:cNvSpPr>
          <p:nvPr>
            <p:ph type="body" idx="2"/>
          </p:nvPr>
        </p:nvSpPr>
        <p:spPr>
          <a:xfrm>
            <a:off x="4425696" y="1527048"/>
            <a:ext cx="3337560" cy="4462272"/>
          </a:xfrm>
          <a:prstGeom prst="rect">
            <a:avLst/>
          </a:prstGeom>
          <a:noFill/>
          <a:ln>
            <a:noFill/>
          </a:ln>
        </p:spPr>
        <p:txBody>
          <a:bodyPr spcFirstLastPara="1" wrap="square" lIns="0" tIns="0" rIns="0" bIns="0" anchor="t" anchorCtr="0">
            <a:noAutofit/>
          </a:bodyPr>
          <a:lstStyle>
            <a:lvl1pPr marL="457200" lvl="0" indent="-355600" algn="l">
              <a:lnSpc>
                <a:spcPct val="90000"/>
              </a:lnSpc>
              <a:spcBef>
                <a:spcPts val="1200"/>
              </a:spcBef>
              <a:spcAft>
                <a:spcPts val="0"/>
              </a:spcAft>
              <a:buClr>
                <a:schemeClr val="dk1"/>
              </a:buClr>
              <a:buSzPts val="2000"/>
              <a:buChar char="•"/>
              <a:defRPr sz="2000"/>
            </a:lvl1pPr>
            <a:lvl2pPr marL="914400" lvl="1" indent="-355600" algn="l">
              <a:lnSpc>
                <a:spcPct val="90000"/>
              </a:lnSpc>
              <a:spcBef>
                <a:spcPts val="1200"/>
              </a:spcBef>
              <a:spcAft>
                <a:spcPts val="0"/>
              </a:spcAft>
              <a:buClr>
                <a:schemeClr val="dk1"/>
              </a:buClr>
              <a:buSzPts val="2000"/>
              <a:buChar char="–"/>
              <a:defRPr sz="2000"/>
            </a:lvl2pPr>
            <a:lvl3pPr marL="1371600" lvl="2" indent="-355600" algn="l">
              <a:lnSpc>
                <a:spcPct val="90000"/>
              </a:lnSpc>
              <a:spcBef>
                <a:spcPts val="1200"/>
              </a:spcBef>
              <a:spcAft>
                <a:spcPts val="0"/>
              </a:spcAft>
              <a:buClr>
                <a:schemeClr val="dk1"/>
              </a:buClr>
              <a:buSzPts val="2000"/>
              <a:buChar char="•"/>
              <a:defRPr sz="2000"/>
            </a:lvl3pPr>
            <a:lvl4pPr marL="1828800" lvl="3" indent="-355600" algn="l">
              <a:lnSpc>
                <a:spcPct val="90000"/>
              </a:lnSpc>
              <a:spcBef>
                <a:spcPts val="1200"/>
              </a:spcBef>
              <a:spcAft>
                <a:spcPts val="0"/>
              </a:spcAft>
              <a:buClr>
                <a:schemeClr val="dk1"/>
              </a:buClr>
              <a:buSzPts val="2000"/>
              <a:buChar char="–"/>
              <a:defRPr sz="2000"/>
            </a:lvl4pPr>
            <a:lvl5pPr marL="2286000" lvl="4" indent="-355600" algn="l">
              <a:lnSpc>
                <a:spcPct val="90000"/>
              </a:lnSpc>
              <a:spcBef>
                <a:spcPts val="1200"/>
              </a:spcBef>
              <a:spcAft>
                <a:spcPts val="0"/>
              </a:spcAft>
              <a:buClr>
                <a:schemeClr val="dk1"/>
              </a:buClr>
              <a:buSzPts val="2000"/>
              <a:buChar char="•"/>
              <a:defRPr sz="20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21"/>
          <p:cNvSpPr txBox="1">
            <a:spLocks noGrp="1"/>
          </p:cNvSpPr>
          <p:nvPr>
            <p:ph type="body" idx="3"/>
          </p:nvPr>
        </p:nvSpPr>
        <p:spPr>
          <a:xfrm>
            <a:off x="8394192" y="1527048"/>
            <a:ext cx="3337560" cy="4462272"/>
          </a:xfrm>
          <a:prstGeom prst="rect">
            <a:avLst/>
          </a:prstGeom>
          <a:noFill/>
          <a:ln>
            <a:noFill/>
          </a:ln>
        </p:spPr>
        <p:txBody>
          <a:bodyPr spcFirstLastPara="1" wrap="square" lIns="0" tIns="0" rIns="0" bIns="0" anchor="t" anchorCtr="0">
            <a:noAutofit/>
          </a:bodyPr>
          <a:lstStyle>
            <a:lvl1pPr marL="457200" lvl="0" indent="-355600" algn="l">
              <a:lnSpc>
                <a:spcPct val="90000"/>
              </a:lnSpc>
              <a:spcBef>
                <a:spcPts val="1200"/>
              </a:spcBef>
              <a:spcAft>
                <a:spcPts val="0"/>
              </a:spcAft>
              <a:buClr>
                <a:schemeClr val="dk1"/>
              </a:buClr>
              <a:buSzPts val="2000"/>
              <a:buChar char="•"/>
              <a:defRPr sz="2000"/>
            </a:lvl1pPr>
            <a:lvl2pPr marL="914400" lvl="1" indent="-355600" algn="l">
              <a:lnSpc>
                <a:spcPct val="90000"/>
              </a:lnSpc>
              <a:spcBef>
                <a:spcPts val="1200"/>
              </a:spcBef>
              <a:spcAft>
                <a:spcPts val="0"/>
              </a:spcAft>
              <a:buClr>
                <a:schemeClr val="dk1"/>
              </a:buClr>
              <a:buSzPts val="2000"/>
              <a:buChar char="–"/>
              <a:defRPr sz="2000"/>
            </a:lvl2pPr>
            <a:lvl3pPr marL="1371600" lvl="2" indent="-355600" algn="l">
              <a:lnSpc>
                <a:spcPct val="90000"/>
              </a:lnSpc>
              <a:spcBef>
                <a:spcPts val="1200"/>
              </a:spcBef>
              <a:spcAft>
                <a:spcPts val="0"/>
              </a:spcAft>
              <a:buClr>
                <a:schemeClr val="dk1"/>
              </a:buClr>
              <a:buSzPts val="2000"/>
              <a:buChar char="•"/>
              <a:defRPr sz="2000"/>
            </a:lvl3pPr>
            <a:lvl4pPr marL="1828800" lvl="3" indent="-355600" algn="l">
              <a:lnSpc>
                <a:spcPct val="90000"/>
              </a:lnSpc>
              <a:spcBef>
                <a:spcPts val="1200"/>
              </a:spcBef>
              <a:spcAft>
                <a:spcPts val="0"/>
              </a:spcAft>
              <a:buClr>
                <a:schemeClr val="dk1"/>
              </a:buClr>
              <a:buSzPts val="2000"/>
              <a:buChar char="–"/>
              <a:defRPr sz="2000"/>
            </a:lvl4pPr>
            <a:lvl5pPr marL="2286000" lvl="4" indent="-355600" algn="l">
              <a:lnSpc>
                <a:spcPct val="90000"/>
              </a:lnSpc>
              <a:spcBef>
                <a:spcPts val="1200"/>
              </a:spcBef>
              <a:spcAft>
                <a:spcPts val="0"/>
              </a:spcAft>
              <a:buClr>
                <a:schemeClr val="dk1"/>
              </a:buClr>
              <a:buSzPts val="2000"/>
              <a:buChar char="•"/>
              <a:defRPr sz="20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hree column shaded">
  <p:cSld name="Three column shaded">
    <p:spTree>
      <p:nvGrpSpPr>
        <p:cNvPr id="1" name="Shape 63"/>
        <p:cNvGrpSpPr/>
        <p:nvPr/>
      </p:nvGrpSpPr>
      <p:grpSpPr>
        <a:xfrm>
          <a:off x="0" y="0"/>
          <a:ext cx="0" cy="0"/>
          <a:chOff x="0" y="0"/>
          <a:chExt cx="0" cy="0"/>
        </a:xfrm>
      </p:grpSpPr>
      <p:sp>
        <p:nvSpPr>
          <p:cNvPr id="64" name="Google Shape;64;p22"/>
          <p:cNvSpPr txBox="1">
            <a:spLocks noGrp="1"/>
          </p:cNvSpPr>
          <p:nvPr>
            <p:ph type="title"/>
          </p:nvPr>
        </p:nvSpPr>
        <p:spPr>
          <a:xfrm>
            <a:off x="457200" y="361950"/>
            <a:ext cx="11274552" cy="451231"/>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2"/>
              </a:buClr>
              <a:buSzPts val="1800"/>
              <a:buNone/>
              <a:defRPr/>
            </a:lvl1pPr>
            <a:lvl2pPr lvl="1">
              <a:spcBef>
                <a:spcPts val="12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22"/>
          <p:cNvSpPr txBox="1">
            <a:spLocks noGrp="1"/>
          </p:cNvSpPr>
          <p:nvPr>
            <p:ph type="body" idx="1"/>
          </p:nvPr>
        </p:nvSpPr>
        <p:spPr>
          <a:xfrm>
            <a:off x="457200" y="1527048"/>
            <a:ext cx="3337560" cy="4462272"/>
          </a:xfrm>
          <a:prstGeom prst="rect">
            <a:avLst/>
          </a:prstGeom>
          <a:solidFill>
            <a:srgbClr val="F4F4F4"/>
          </a:solidFill>
          <a:ln>
            <a:noFill/>
          </a:ln>
        </p:spPr>
        <p:txBody>
          <a:bodyPr spcFirstLastPara="1" wrap="square" lIns="182875" tIns="182875" rIns="91425" bIns="91425" anchor="t" anchorCtr="0">
            <a:noAutofit/>
          </a:bodyPr>
          <a:lstStyle>
            <a:lvl1pPr marL="457200" lvl="0" indent="-355600" algn="l">
              <a:lnSpc>
                <a:spcPct val="90000"/>
              </a:lnSpc>
              <a:spcBef>
                <a:spcPts val="1200"/>
              </a:spcBef>
              <a:spcAft>
                <a:spcPts val="0"/>
              </a:spcAft>
              <a:buClr>
                <a:schemeClr val="dk1"/>
              </a:buClr>
              <a:buSzPts val="2000"/>
              <a:buChar char="•"/>
              <a:defRPr sz="2000"/>
            </a:lvl1pPr>
            <a:lvl2pPr marL="914400" lvl="1" indent="-355600" algn="l">
              <a:lnSpc>
                <a:spcPct val="90000"/>
              </a:lnSpc>
              <a:spcBef>
                <a:spcPts val="1200"/>
              </a:spcBef>
              <a:spcAft>
                <a:spcPts val="0"/>
              </a:spcAft>
              <a:buClr>
                <a:schemeClr val="dk1"/>
              </a:buClr>
              <a:buSzPts val="2000"/>
              <a:buChar char="–"/>
              <a:defRPr sz="2000"/>
            </a:lvl2pPr>
            <a:lvl3pPr marL="1371600" lvl="2" indent="-355600" algn="l">
              <a:lnSpc>
                <a:spcPct val="90000"/>
              </a:lnSpc>
              <a:spcBef>
                <a:spcPts val="1200"/>
              </a:spcBef>
              <a:spcAft>
                <a:spcPts val="0"/>
              </a:spcAft>
              <a:buClr>
                <a:schemeClr val="dk1"/>
              </a:buClr>
              <a:buSzPts val="2000"/>
              <a:buChar char="•"/>
              <a:defRPr sz="2000"/>
            </a:lvl3pPr>
            <a:lvl4pPr marL="1828800" lvl="3" indent="-355600" algn="l">
              <a:lnSpc>
                <a:spcPct val="90000"/>
              </a:lnSpc>
              <a:spcBef>
                <a:spcPts val="1200"/>
              </a:spcBef>
              <a:spcAft>
                <a:spcPts val="0"/>
              </a:spcAft>
              <a:buClr>
                <a:schemeClr val="dk1"/>
              </a:buClr>
              <a:buSzPts val="2000"/>
              <a:buChar char="–"/>
              <a:defRPr sz="2000"/>
            </a:lvl4pPr>
            <a:lvl5pPr marL="2286000" lvl="4" indent="-355600" algn="l">
              <a:lnSpc>
                <a:spcPct val="90000"/>
              </a:lnSpc>
              <a:spcBef>
                <a:spcPts val="1200"/>
              </a:spcBef>
              <a:spcAft>
                <a:spcPts val="0"/>
              </a:spcAft>
              <a:buClr>
                <a:schemeClr val="dk1"/>
              </a:buClr>
              <a:buSzPts val="2000"/>
              <a:buChar char="•"/>
              <a:defRPr sz="20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22"/>
          <p:cNvSpPr txBox="1">
            <a:spLocks noGrp="1"/>
          </p:cNvSpPr>
          <p:nvPr>
            <p:ph type="body" idx="2"/>
          </p:nvPr>
        </p:nvSpPr>
        <p:spPr>
          <a:xfrm>
            <a:off x="4425696" y="1527048"/>
            <a:ext cx="3337560" cy="4462272"/>
          </a:xfrm>
          <a:prstGeom prst="rect">
            <a:avLst/>
          </a:prstGeom>
          <a:solidFill>
            <a:srgbClr val="F4F4F4"/>
          </a:solidFill>
          <a:ln>
            <a:noFill/>
          </a:ln>
        </p:spPr>
        <p:txBody>
          <a:bodyPr spcFirstLastPara="1" wrap="square" lIns="182875" tIns="182875" rIns="91425" bIns="91425" anchor="t" anchorCtr="0">
            <a:noAutofit/>
          </a:bodyPr>
          <a:lstStyle>
            <a:lvl1pPr marL="457200" lvl="0" indent="-355600" algn="l">
              <a:lnSpc>
                <a:spcPct val="90000"/>
              </a:lnSpc>
              <a:spcBef>
                <a:spcPts val="1200"/>
              </a:spcBef>
              <a:spcAft>
                <a:spcPts val="0"/>
              </a:spcAft>
              <a:buClr>
                <a:schemeClr val="dk1"/>
              </a:buClr>
              <a:buSzPts val="2000"/>
              <a:buChar char="•"/>
              <a:defRPr sz="2000"/>
            </a:lvl1pPr>
            <a:lvl2pPr marL="914400" lvl="1" indent="-355600" algn="l">
              <a:lnSpc>
                <a:spcPct val="90000"/>
              </a:lnSpc>
              <a:spcBef>
                <a:spcPts val="1200"/>
              </a:spcBef>
              <a:spcAft>
                <a:spcPts val="0"/>
              </a:spcAft>
              <a:buClr>
                <a:schemeClr val="dk1"/>
              </a:buClr>
              <a:buSzPts val="2000"/>
              <a:buChar char="–"/>
              <a:defRPr sz="2000"/>
            </a:lvl2pPr>
            <a:lvl3pPr marL="1371600" lvl="2" indent="-355600" algn="l">
              <a:lnSpc>
                <a:spcPct val="90000"/>
              </a:lnSpc>
              <a:spcBef>
                <a:spcPts val="1200"/>
              </a:spcBef>
              <a:spcAft>
                <a:spcPts val="0"/>
              </a:spcAft>
              <a:buClr>
                <a:schemeClr val="dk1"/>
              </a:buClr>
              <a:buSzPts val="2000"/>
              <a:buChar char="•"/>
              <a:defRPr sz="2000"/>
            </a:lvl3pPr>
            <a:lvl4pPr marL="1828800" lvl="3" indent="-355600" algn="l">
              <a:lnSpc>
                <a:spcPct val="90000"/>
              </a:lnSpc>
              <a:spcBef>
                <a:spcPts val="1200"/>
              </a:spcBef>
              <a:spcAft>
                <a:spcPts val="0"/>
              </a:spcAft>
              <a:buClr>
                <a:schemeClr val="dk1"/>
              </a:buClr>
              <a:buSzPts val="2000"/>
              <a:buChar char="–"/>
              <a:defRPr sz="2000"/>
            </a:lvl4pPr>
            <a:lvl5pPr marL="2286000" lvl="4" indent="-355600" algn="l">
              <a:lnSpc>
                <a:spcPct val="90000"/>
              </a:lnSpc>
              <a:spcBef>
                <a:spcPts val="1200"/>
              </a:spcBef>
              <a:spcAft>
                <a:spcPts val="0"/>
              </a:spcAft>
              <a:buClr>
                <a:schemeClr val="dk1"/>
              </a:buClr>
              <a:buSzPts val="2000"/>
              <a:buChar char="•"/>
              <a:defRPr sz="20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22"/>
          <p:cNvSpPr txBox="1">
            <a:spLocks noGrp="1"/>
          </p:cNvSpPr>
          <p:nvPr>
            <p:ph type="body" idx="3"/>
          </p:nvPr>
        </p:nvSpPr>
        <p:spPr>
          <a:xfrm>
            <a:off x="8394192" y="1527048"/>
            <a:ext cx="3337560" cy="4462272"/>
          </a:xfrm>
          <a:prstGeom prst="rect">
            <a:avLst/>
          </a:prstGeom>
          <a:solidFill>
            <a:srgbClr val="F4F4F4"/>
          </a:solidFill>
          <a:ln>
            <a:noFill/>
          </a:ln>
        </p:spPr>
        <p:txBody>
          <a:bodyPr spcFirstLastPara="1" wrap="square" lIns="182875" tIns="182875" rIns="91425" bIns="91425" anchor="t" anchorCtr="0">
            <a:noAutofit/>
          </a:bodyPr>
          <a:lstStyle>
            <a:lvl1pPr marL="457200" lvl="0" indent="-355600" algn="l">
              <a:lnSpc>
                <a:spcPct val="90000"/>
              </a:lnSpc>
              <a:spcBef>
                <a:spcPts val="1200"/>
              </a:spcBef>
              <a:spcAft>
                <a:spcPts val="0"/>
              </a:spcAft>
              <a:buClr>
                <a:schemeClr val="dk1"/>
              </a:buClr>
              <a:buSzPts val="2000"/>
              <a:buChar char="•"/>
              <a:defRPr sz="2000"/>
            </a:lvl1pPr>
            <a:lvl2pPr marL="914400" lvl="1" indent="-355600" algn="l">
              <a:lnSpc>
                <a:spcPct val="90000"/>
              </a:lnSpc>
              <a:spcBef>
                <a:spcPts val="1200"/>
              </a:spcBef>
              <a:spcAft>
                <a:spcPts val="0"/>
              </a:spcAft>
              <a:buClr>
                <a:schemeClr val="dk1"/>
              </a:buClr>
              <a:buSzPts val="2000"/>
              <a:buChar char="–"/>
              <a:defRPr sz="2000"/>
            </a:lvl2pPr>
            <a:lvl3pPr marL="1371600" lvl="2" indent="-355600" algn="l">
              <a:lnSpc>
                <a:spcPct val="90000"/>
              </a:lnSpc>
              <a:spcBef>
                <a:spcPts val="1200"/>
              </a:spcBef>
              <a:spcAft>
                <a:spcPts val="0"/>
              </a:spcAft>
              <a:buClr>
                <a:schemeClr val="dk1"/>
              </a:buClr>
              <a:buSzPts val="2000"/>
              <a:buChar char="•"/>
              <a:defRPr sz="2000"/>
            </a:lvl3pPr>
            <a:lvl4pPr marL="1828800" lvl="3" indent="-355600" algn="l">
              <a:lnSpc>
                <a:spcPct val="90000"/>
              </a:lnSpc>
              <a:spcBef>
                <a:spcPts val="1200"/>
              </a:spcBef>
              <a:spcAft>
                <a:spcPts val="0"/>
              </a:spcAft>
              <a:buClr>
                <a:schemeClr val="dk1"/>
              </a:buClr>
              <a:buSzPts val="2000"/>
              <a:buChar char="–"/>
              <a:defRPr sz="2000"/>
            </a:lvl4pPr>
            <a:lvl5pPr marL="2286000" lvl="4" indent="-355600" algn="l">
              <a:lnSpc>
                <a:spcPct val="90000"/>
              </a:lnSpc>
              <a:spcBef>
                <a:spcPts val="1200"/>
              </a:spcBef>
              <a:spcAft>
                <a:spcPts val="0"/>
              </a:spcAft>
              <a:buClr>
                <a:schemeClr val="dk1"/>
              </a:buClr>
              <a:buSzPts val="2000"/>
              <a:buChar char="•"/>
              <a:defRPr sz="20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Four column">
  <p:cSld name="Four column">
    <p:spTree>
      <p:nvGrpSpPr>
        <p:cNvPr id="1" name="Shape 68"/>
        <p:cNvGrpSpPr/>
        <p:nvPr/>
      </p:nvGrpSpPr>
      <p:grpSpPr>
        <a:xfrm>
          <a:off x="0" y="0"/>
          <a:ext cx="0" cy="0"/>
          <a:chOff x="0" y="0"/>
          <a:chExt cx="0" cy="0"/>
        </a:xfrm>
      </p:grpSpPr>
      <p:sp>
        <p:nvSpPr>
          <p:cNvPr id="69" name="Google Shape;69;p23"/>
          <p:cNvSpPr txBox="1">
            <a:spLocks noGrp="1"/>
          </p:cNvSpPr>
          <p:nvPr>
            <p:ph type="title"/>
          </p:nvPr>
        </p:nvSpPr>
        <p:spPr>
          <a:xfrm>
            <a:off x="457200" y="361950"/>
            <a:ext cx="11274552" cy="451231"/>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2"/>
              </a:buClr>
              <a:buSzPts val="1800"/>
              <a:buNone/>
              <a:defRPr/>
            </a:lvl1pPr>
            <a:lvl2pPr lvl="1">
              <a:spcBef>
                <a:spcPts val="12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3"/>
          <p:cNvSpPr txBox="1">
            <a:spLocks noGrp="1"/>
          </p:cNvSpPr>
          <p:nvPr>
            <p:ph type="body" idx="1"/>
          </p:nvPr>
        </p:nvSpPr>
        <p:spPr>
          <a:xfrm>
            <a:off x="457200" y="1527048"/>
            <a:ext cx="2600706" cy="4462272"/>
          </a:xfrm>
          <a:prstGeom prst="rect">
            <a:avLst/>
          </a:prstGeom>
          <a:noFill/>
          <a:ln>
            <a:noFill/>
          </a:ln>
        </p:spPr>
        <p:txBody>
          <a:bodyPr spcFirstLastPara="1" wrap="square" lIns="0" tIns="0" rIns="0" bIns="0" anchor="t" anchorCtr="0">
            <a:noAutofit/>
          </a:bodyPr>
          <a:lstStyle>
            <a:lvl1pPr marL="457200" lvl="0" indent="-355600" algn="l">
              <a:lnSpc>
                <a:spcPct val="90000"/>
              </a:lnSpc>
              <a:spcBef>
                <a:spcPts val="1200"/>
              </a:spcBef>
              <a:spcAft>
                <a:spcPts val="0"/>
              </a:spcAft>
              <a:buClr>
                <a:schemeClr val="dk1"/>
              </a:buClr>
              <a:buSzPts val="2000"/>
              <a:buChar char="•"/>
              <a:defRPr sz="2000"/>
            </a:lvl1pPr>
            <a:lvl2pPr marL="914400" lvl="1" indent="-355600" algn="l">
              <a:lnSpc>
                <a:spcPct val="90000"/>
              </a:lnSpc>
              <a:spcBef>
                <a:spcPts val="1200"/>
              </a:spcBef>
              <a:spcAft>
                <a:spcPts val="0"/>
              </a:spcAft>
              <a:buClr>
                <a:schemeClr val="dk1"/>
              </a:buClr>
              <a:buSzPts val="2000"/>
              <a:buChar char="–"/>
              <a:defRPr sz="2000"/>
            </a:lvl2pPr>
            <a:lvl3pPr marL="1371600" lvl="2" indent="-355600" algn="l">
              <a:lnSpc>
                <a:spcPct val="90000"/>
              </a:lnSpc>
              <a:spcBef>
                <a:spcPts val="1200"/>
              </a:spcBef>
              <a:spcAft>
                <a:spcPts val="0"/>
              </a:spcAft>
              <a:buClr>
                <a:schemeClr val="dk1"/>
              </a:buClr>
              <a:buSzPts val="2000"/>
              <a:buChar char="•"/>
              <a:defRPr sz="2000"/>
            </a:lvl3pPr>
            <a:lvl4pPr marL="1828800" lvl="3" indent="-355600" algn="l">
              <a:lnSpc>
                <a:spcPct val="90000"/>
              </a:lnSpc>
              <a:spcBef>
                <a:spcPts val="1200"/>
              </a:spcBef>
              <a:spcAft>
                <a:spcPts val="0"/>
              </a:spcAft>
              <a:buClr>
                <a:schemeClr val="dk1"/>
              </a:buClr>
              <a:buSzPts val="2000"/>
              <a:buChar char="–"/>
              <a:defRPr sz="2000"/>
            </a:lvl4pPr>
            <a:lvl5pPr marL="2286000" lvl="4" indent="-355600" algn="l">
              <a:lnSpc>
                <a:spcPct val="90000"/>
              </a:lnSpc>
              <a:spcBef>
                <a:spcPts val="1200"/>
              </a:spcBef>
              <a:spcAft>
                <a:spcPts val="0"/>
              </a:spcAft>
              <a:buClr>
                <a:schemeClr val="dk1"/>
              </a:buClr>
              <a:buSzPts val="2000"/>
              <a:buChar char="•"/>
              <a:defRPr sz="20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3"/>
          <p:cNvSpPr txBox="1">
            <a:spLocks noGrp="1"/>
          </p:cNvSpPr>
          <p:nvPr>
            <p:ph type="body" idx="2"/>
          </p:nvPr>
        </p:nvSpPr>
        <p:spPr>
          <a:xfrm>
            <a:off x="3348482" y="1527048"/>
            <a:ext cx="2600706" cy="4462272"/>
          </a:xfrm>
          <a:prstGeom prst="rect">
            <a:avLst/>
          </a:prstGeom>
          <a:noFill/>
          <a:ln>
            <a:noFill/>
          </a:ln>
        </p:spPr>
        <p:txBody>
          <a:bodyPr spcFirstLastPara="1" wrap="square" lIns="0" tIns="0" rIns="0" bIns="0" anchor="t" anchorCtr="0">
            <a:noAutofit/>
          </a:bodyPr>
          <a:lstStyle>
            <a:lvl1pPr marL="457200" lvl="0" indent="-355600" algn="l">
              <a:lnSpc>
                <a:spcPct val="90000"/>
              </a:lnSpc>
              <a:spcBef>
                <a:spcPts val="1200"/>
              </a:spcBef>
              <a:spcAft>
                <a:spcPts val="0"/>
              </a:spcAft>
              <a:buClr>
                <a:schemeClr val="dk1"/>
              </a:buClr>
              <a:buSzPts val="2000"/>
              <a:buChar char="•"/>
              <a:defRPr sz="2000"/>
            </a:lvl1pPr>
            <a:lvl2pPr marL="914400" lvl="1" indent="-355600" algn="l">
              <a:lnSpc>
                <a:spcPct val="90000"/>
              </a:lnSpc>
              <a:spcBef>
                <a:spcPts val="1200"/>
              </a:spcBef>
              <a:spcAft>
                <a:spcPts val="0"/>
              </a:spcAft>
              <a:buClr>
                <a:schemeClr val="dk1"/>
              </a:buClr>
              <a:buSzPts val="2000"/>
              <a:buChar char="–"/>
              <a:defRPr sz="2000"/>
            </a:lvl2pPr>
            <a:lvl3pPr marL="1371600" lvl="2" indent="-355600" algn="l">
              <a:lnSpc>
                <a:spcPct val="90000"/>
              </a:lnSpc>
              <a:spcBef>
                <a:spcPts val="1200"/>
              </a:spcBef>
              <a:spcAft>
                <a:spcPts val="0"/>
              </a:spcAft>
              <a:buClr>
                <a:schemeClr val="dk1"/>
              </a:buClr>
              <a:buSzPts val="2000"/>
              <a:buChar char="•"/>
              <a:defRPr sz="2000"/>
            </a:lvl3pPr>
            <a:lvl4pPr marL="1828800" lvl="3" indent="-355600" algn="l">
              <a:lnSpc>
                <a:spcPct val="90000"/>
              </a:lnSpc>
              <a:spcBef>
                <a:spcPts val="1200"/>
              </a:spcBef>
              <a:spcAft>
                <a:spcPts val="0"/>
              </a:spcAft>
              <a:buClr>
                <a:schemeClr val="dk1"/>
              </a:buClr>
              <a:buSzPts val="2000"/>
              <a:buChar char="–"/>
              <a:defRPr sz="2000"/>
            </a:lvl4pPr>
            <a:lvl5pPr marL="2286000" lvl="4" indent="-355600" algn="l">
              <a:lnSpc>
                <a:spcPct val="90000"/>
              </a:lnSpc>
              <a:spcBef>
                <a:spcPts val="1200"/>
              </a:spcBef>
              <a:spcAft>
                <a:spcPts val="0"/>
              </a:spcAft>
              <a:buClr>
                <a:schemeClr val="dk1"/>
              </a:buClr>
              <a:buSzPts val="2000"/>
              <a:buChar char="•"/>
              <a:defRPr sz="20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 name="Google Shape;72;p23"/>
          <p:cNvSpPr txBox="1">
            <a:spLocks noGrp="1"/>
          </p:cNvSpPr>
          <p:nvPr>
            <p:ph type="body" idx="3"/>
          </p:nvPr>
        </p:nvSpPr>
        <p:spPr>
          <a:xfrm>
            <a:off x="6239764" y="1527048"/>
            <a:ext cx="2600706" cy="4462272"/>
          </a:xfrm>
          <a:prstGeom prst="rect">
            <a:avLst/>
          </a:prstGeom>
          <a:noFill/>
          <a:ln>
            <a:noFill/>
          </a:ln>
        </p:spPr>
        <p:txBody>
          <a:bodyPr spcFirstLastPara="1" wrap="square" lIns="0" tIns="0" rIns="0" bIns="0" anchor="t" anchorCtr="0">
            <a:noAutofit/>
          </a:bodyPr>
          <a:lstStyle>
            <a:lvl1pPr marL="457200" lvl="0" indent="-355600" algn="l">
              <a:lnSpc>
                <a:spcPct val="90000"/>
              </a:lnSpc>
              <a:spcBef>
                <a:spcPts val="1200"/>
              </a:spcBef>
              <a:spcAft>
                <a:spcPts val="0"/>
              </a:spcAft>
              <a:buClr>
                <a:schemeClr val="dk1"/>
              </a:buClr>
              <a:buSzPts val="2000"/>
              <a:buChar char="•"/>
              <a:defRPr sz="2000"/>
            </a:lvl1pPr>
            <a:lvl2pPr marL="914400" lvl="1" indent="-355600" algn="l">
              <a:lnSpc>
                <a:spcPct val="90000"/>
              </a:lnSpc>
              <a:spcBef>
                <a:spcPts val="1200"/>
              </a:spcBef>
              <a:spcAft>
                <a:spcPts val="0"/>
              </a:spcAft>
              <a:buClr>
                <a:schemeClr val="dk1"/>
              </a:buClr>
              <a:buSzPts val="2000"/>
              <a:buChar char="–"/>
              <a:defRPr sz="2000"/>
            </a:lvl2pPr>
            <a:lvl3pPr marL="1371600" lvl="2" indent="-355600" algn="l">
              <a:lnSpc>
                <a:spcPct val="90000"/>
              </a:lnSpc>
              <a:spcBef>
                <a:spcPts val="1200"/>
              </a:spcBef>
              <a:spcAft>
                <a:spcPts val="0"/>
              </a:spcAft>
              <a:buClr>
                <a:schemeClr val="dk1"/>
              </a:buClr>
              <a:buSzPts val="2000"/>
              <a:buChar char="•"/>
              <a:defRPr sz="2000"/>
            </a:lvl3pPr>
            <a:lvl4pPr marL="1828800" lvl="3" indent="-355600" algn="l">
              <a:lnSpc>
                <a:spcPct val="90000"/>
              </a:lnSpc>
              <a:spcBef>
                <a:spcPts val="1200"/>
              </a:spcBef>
              <a:spcAft>
                <a:spcPts val="0"/>
              </a:spcAft>
              <a:buClr>
                <a:schemeClr val="dk1"/>
              </a:buClr>
              <a:buSzPts val="2000"/>
              <a:buChar char="–"/>
              <a:defRPr sz="2000"/>
            </a:lvl4pPr>
            <a:lvl5pPr marL="2286000" lvl="4" indent="-355600" algn="l">
              <a:lnSpc>
                <a:spcPct val="90000"/>
              </a:lnSpc>
              <a:spcBef>
                <a:spcPts val="1200"/>
              </a:spcBef>
              <a:spcAft>
                <a:spcPts val="0"/>
              </a:spcAft>
              <a:buClr>
                <a:schemeClr val="dk1"/>
              </a:buClr>
              <a:buSzPts val="2000"/>
              <a:buChar char="•"/>
              <a:defRPr sz="20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23"/>
          <p:cNvSpPr txBox="1">
            <a:spLocks noGrp="1"/>
          </p:cNvSpPr>
          <p:nvPr>
            <p:ph type="body" idx="4"/>
          </p:nvPr>
        </p:nvSpPr>
        <p:spPr>
          <a:xfrm>
            <a:off x="9131046" y="1527048"/>
            <a:ext cx="2600706" cy="4462272"/>
          </a:xfrm>
          <a:prstGeom prst="rect">
            <a:avLst/>
          </a:prstGeom>
          <a:noFill/>
          <a:ln>
            <a:noFill/>
          </a:ln>
        </p:spPr>
        <p:txBody>
          <a:bodyPr spcFirstLastPara="1" wrap="square" lIns="0" tIns="0" rIns="0" bIns="0" anchor="t" anchorCtr="0">
            <a:noAutofit/>
          </a:bodyPr>
          <a:lstStyle>
            <a:lvl1pPr marL="457200" lvl="0" indent="-355600" algn="l">
              <a:lnSpc>
                <a:spcPct val="90000"/>
              </a:lnSpc>
              <a:spcBef>
                <a:spcPts val="1200"/>
              </a:spcBef>
              <a:spcAft>
                <a:spcPts val="0"/>
              </a:spcAft>
              <a:buClr>
                <a:schemeClr val="dk1"/>
              </a:buClr>
              <a:buSzPts val="2000"/>
              <a:buChar char="•"/>
              <a:defRPr sz="2000"/>
            </a:lvl1pPr>
            <a:lvl2pPr marL="914400" lvl="1" indent="-355600" algn="l">
              <a:lnSpc>
                <a:spcPct val="90000"/>
              </a:lnSpc>
              <a:spcBef>
                <a:spcPts val="1200"/>
              </a:spcBef>
              <a:spcAft>
                <a:spcPts val="0"/>
              </a:spcAft>
              <a:buClr>
                <a:schemeClr val="dk1"/>
              </a:buClr>
              <a:buSzPts val="2000"/>
              <a:buChar char="–"/>
              <a:defRPr sz="2000"/>
            </a:lvl2pPr>
            <a:lvl3pPr marL="1371600" lvl="2" indent="-355600" algn="l">
              <a:lnSpc>
                <a:spcPct val="90000"/>
              </a:lnSpc>
              <a:spcBef>
                <a:spcPts val="1200"/>
              </a:spcBef>
              <a:spcAft>
                <a:spcPts val="0"/>
              </a:spcAft>
              <a:buClr>
                <a:schemeClr val="dk1"/>
              </a:buClr>
              <a:buSzPts val="2000"/>
              <a:buChar char="•"/>
              <a:defRPr sz="2000"/>
            </a:lvl3pPr>
            <a:lvl4pPr marL="1828800" lvl="3" indent="-355600" algn="l">
              <a:lnSpc>
                <a:spcPct val="90000"/>
              </a:lnSpc>
              <a:spcBef>
                <a:spcPts val="1200"/>
              </a:spcBef>
              <a:spcAft>
                <a:spcPts val="0"/>
              </a:spcAft>
              <a:buClr>
                <a:schemeClr val="dk1"/>
              </a:buClr>
              <a:buSzPts val="2000"/>
              <a:buChar char="–"/>
              <a:defRPr sz="2000"/>
            </a:lvl4pPr>
            <a:lvl5pPr marL="2286000" lvl="4" indent="-355600" algn="l">
              <a:lnSpc>
                <a:spcPct val="90000"/>
              </a:lnSpc>
              <a:spcBef>
                <a:spcPts val="1200"/>
              </a:spcBef>
              <a:spcAft>
                <a:spcPts val="0"/>
              </a:spcAft>
              <a:buClr>
                <a:schemeClr val="dk1"/>
              </a:buClr>
              <a:buSzPts val="2000"/>
              <a:buChar char="•"/>
              <a:defRPr sz="20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Four column shaded">
  <p:cSld name="Four column shaded">
    <p:spTree>
      <p:nvGrpSpPr>
        <p:cNvPr id="1" name="Shape 74"/>
        <p:cNvGrpSpPr/>
        <p:nvPr/>
      </p:nvGrpSpPr>
      <p:grpSpPr>
        <a:xfrm>
          <a:off x="0" y="0"/>
          <a:ext cx="0" cy="0"/>
          <a:chOff x="0" y="0"/>
          <a:chExt cx="0" cy="0"/>
        </a:xfrm>
      </p:grpSpPr>
      <p:sp>
        <p:nvSpPr>
          <p:cNvPr id="75" name="Google Shape;75;p24"/>
          <p:cNvSpPr txBox="1">
            <a:spLocks noGrp="1"/>
          </p:cNvSpPr>
          <p:nvPr>
            <p:ph type="title"/>
          </p:nvPr>
        </p:nvSpPr>
        <p:spPr>
          <a:xfrm>
            <a:off x="457200" y="361950"/>
            <a:ext cx="11274552" cy="451231"/>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2"/>
              </a:buClr>
              <a:buSzPts val="1800"/>
              <a:buNone/>
              <a:defRPr/>
            </a:lvl1pPr>
            <a:lvl2pPr lvl="1">
              <a:spcBef>
                <a:spcPts val="12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4"/>
          <p:cNvSpPr txBox="1">
            <a:spLocks noGrp="1"/>
          </p:cNvSpPr>
          <p:nvPr>
            <p:ph type="body" idx="1"/>
          </p:nvPr>
        </p:nvSpPr>
        <p:spPr>
          <a:xfrm>
            <a:off x="457200" y="1527048"/>
            <a:ext cx="2600706" cy="4462272"/>
          </a:xfrm>
          <a:prstGeom prst="rect">
            <a:avLst/>
          </a:prstGeom>
          <a:solidFill>
            <a:srgbClr val="F4F4F4"/>
          </a:solidFill>
          <a:ln>
            <a:noFill/>
          </a:ln>
        </p:spPr>
        <p:txBody>
          <a:bodyPr spcFirstLastPara="1" wrap="square" lIns="91425" tIns="182875" rIns="91425" bIns="91425" anchor="t" anchorCtr="0">
            <a:noAutofit/>
          </a:bodyPr>
          <a:lstStyle>
            <a:lvl1pPr marL="457200" lvl="0" indent="-355600" algn="l">
              <a:lnSpc>
                <a:spcPct val="90000"/>
              </a:lnSpc>
              <a:spcBef>
                <a:spcPts val="1200"/>
              </a:spcBef>
              <a:spcAft>
                <a:spcPts val="0"/>
              </a:spcAft>
              <a:buClr>
                <a:schemeClr val="dk1"/>
              </a:buClr>
              <a:buSzPts val="2000"/>
              <a:buChar char="•"/>
              <a:defRPr sz="2000"/>
            </a:lvl1pPr>
            <a:lvl2pPr marL="914400" lvl="1" indent="-355600" algn="l">
              <a:lnSpc>
                <a:spcPct val="90000"/>
              </a:lnSpc>
              <a:spcBef>
                <a:spcPts val="1200"/>
              </a:spcBef>
              <a:spcAft>
                <a:spcPts val="0"/>
              </a:spcAft>
              <a:buClr>
                <a:schemeClr val="dk1"/>
              </a:buClr>
              <a:buSzPts val="2000"/>
              <a:buChar char="–"/>
              <a:defRPr sz="2000"/>
            </a:lvl2pPr>
            <a:lvl3pPr marL="1371600" lvl="2" indent="-355600" algn="l">
              <a:lnSpc>
                <a:spcPct val="90000"/>
              </a:lnSpc>
              <a:spcBef>
                <a:spcPts val="1200"/>
              </a:spcBef>
              <a:spcAft>
                <a:spcPts val="0"/>
              </a:spcAft>
              <a:buClr>
                <a:schemeClr val="dk1"/>
              </a:buClr>
              <a:buSzPts val="2000"/>
              <a:buChar char="•"/>
              <a:defRPr sz="2000"/>
            </a:lvl3pPr>
            <a:lvl4pPr marL="1828800" lvl="3" indent="-355600" algn="l">
              <a:lnSpc>
                <a:spcPct val="90000"/>
              </a:lnSpc>
              <a:spcBef>
                <a:spcPts val="1200"/>
              </a:spcBef>
              <a:spcAft>
                <a:spcPts val="0"/>
              </a:spcAft>
              <a:buClr>
                <a:schemeClr val="dk1"/>
              </a:buClr>
              <a:buSzPts val="2000"/>
              <a:buChar char="–"/>
              <a:defRPr sz="2000"/>
            </a:lvl4pPr>
            <a:lvl5pPr marL="2286000" lvl="4" indent="-355600" algn="l">
              <a:lnSpc>
                <a:spcPct val="90000"/>
              </a:lnSpc>
              <a:spcBef>
                <a:spcPts val="1200"/>
              </a:spcBef>
              <a:spcAft>
                <a:spcPts val="0"/>
              </a:spcAft>
              <a:buClr>
                <a:schemeClr val="dk1"/>
              </a:buClr>
              <a:buSzPts val="2000"/>
              <a:buChar char="•"/>
              <a:defRPr sz="20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4"/>
          <p:cNvSpPr txBox="1">
            <a:spLocks noGrp="1"/>
          </p:cNvSpPr>
          <p:nvPr>
            <p:ph type="body" idx="2"/>
          </p:nvPr>
        </p:nvSpPr>
        <p:spPr>
          <a:xfrm>
            <a:off x="3348482" y="1527048"/>
            <a:ext cx="2600706" cy="4462272"/>
          </a:xfrm>
          <a:prstGeom prst="rect">
            <a:avLst/>
          </a:prstGeom>
          <a:solidFill>
            <a:srgbClr val="F4F4F4"/>
          </a:solidFill>
          <a:ln>
            <a:noFill/>
          </a:ln>
        </p:spPr>
        <p:txBody>
          <a:bodyPr spcFirstLastPara="1" wrap="square" lIns="91425" tIns="182875" rIns="91425" bIns="91425" anchor="t" anchorCtr="0">
            <a:noAutofit/>
          </a:bodyPr>
          <a:lstStyle>
            <a:lvl1pPr marL="457200" lvl="0" indent="-355600" algn="l">
              <a:lnSpc>
                <a:spcPct val="90000"/>
              </a:lnSpc>
              <a:spcBef>
                <a:spcPts val="1200"/>
              </a:spcBef>
              <a:spcAft>
                <a:spcPts val="0"/>
              </a:spcAft>
              <a:buClr>
                <a:schemeClr val="dk1"/>
              </a:buClr>
              <a:buSzPts val="2000"/>
              <a:buChar char="•"/>
              <a:defRPr sz="2000"/>
            </a:lvl1pPr>
            <a:lvl2pPr marL="914400" lvl="1" indent="-355600" algn="l">
              <a:lnSpc>
                <a:spcPct val="90000"/>
              </a:lnSpc>
              <a:spcBef>
                <a:spcPts val="1200"/>
              </a:spcBef>
              <a:spcAft>
                <a:spcPts val="0"/>
              </a:spcAft>
              <a:buClr>
                <a:schemeClr val="dk1"/>
              </a:buClr>
              <a:buSzPts val="2000"/>
              <a:buChar char="–"/>
              <a:defRPr sz="2000"/>
            </a:lvl2pPr>
            <a:lvl3pPr marL="1371600" lvl="2" indent="-355600" algn="l">
              <a:lnSpc>
                <a:spcPct val="90000"/>
              </a:lnSpc>
              <a:spcBef>
                <a:spcPts val="1200"/>
              </a:spcBef>
              <a:spcAft>
                <a:spcPts val="0"/>
              </a:spcAft>
              <a:buClr>
                <a:schemeClr val="dk1"/>
              </a:buClr>
              <a:buSzPts val="2000"/>
              <a:buChar char="•"/>
              <a:defRPr sz="2000"/>
            </a:lvl3pPr>
            <a:lvl4pPr marL="1828800" lvl="3" indent="-355600" algn="l">
              <a:lnSpc>
                <a:spcPct val="90000"/>
              </a:lnSpc>
              <a:spcBef>
                <a:spcPts val="1200"/>
              </a:spcBef>
              <a:spcAft>
                <a:spcPts val="0"/>
              </a:spcAft>
              <a:buClr>
                <a:schemeClr val="dk1"/>
              </a:buClr>
              <a:buSzPts val="2000"/>
              <a:buChar char="–"/>
              <a:defRPr sz="2000"/>
            </a:lvl4pPr>
            <a:lvl5pPr marL="2286000" lvl="4" indent="-355600" algn="l">
              <a:lnSpc>
                <a:spcPct val="90000"/>
              </a:lnSpc>
              <a:spcBef>
                <a:spcPts val="1200"/>
              </a:spcBef>
              <a:spcAft>
                <a:spcPts val="0"/>
              </a:spcAft>
              <a:buClr>
                <a:schemeClr val="dk1"/>
              </a:buClr>
              <a:buSzPts val="2000"/>
              <a:buChar char="•"/>
              <a:defRPr sz="20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24"/>
          <p:cNvSpPr txBox="1">
            <a:spLocks noGrp="1"/>
          </p:cNvSpPr>
          <p:nvPr>
            <p:ph type="body" idx="3"/>
          </p:nvPr>
        </p:nvSpPr>
        <p:spPr>
          <a:xfrm>
            <a:off x="6239764" y="1527048"/>
            <a:ext cx="2600706" cy="4462272"/>
          </a:xfrm>
          <a:prstGeom prst="rect">
            <a:avLst/>
          </a:prstGeom>
          <a:solidFill>
            <a:srgbClr val="F4F4F4"/>
          </a:solidFill>
          <a:ln>
            <a:noFill/>
          </a:ln>
        </p:spPr>
        <p:txBody>
          <a:bodyPr spcFirstLastPara="1" wrap="square" lIns="91425" tIns="182875" rIns="91425" bIns="91425" anchor="t" anchorCtr="0">
            <a:noAutofit/>
          </a:bodyPr>
          <a:lstStyle>
            <a:lvl1pPr marL="457200" lvl="0" indent="-355600" algn="l">
              <a:lnSpc>
                <a:spcPct val="90000"/>
              </a:lnSpc>
              <a:spcBef>
                <a:spcPts val="1200"/>
              </a:spcBef>
              <a:spcAft>
                <a:spcPts val="0"/>
              </a:spcAft>
              <a:buClr>
                <a:schemeClr val="dk1"/>
              </a:buClr>
              <a:buSzPts val="2000"/>
              <a:buChar char="•"/>
              <a:defRPr sz="2000"/>
            </a:lvl1pPr>
            <a:lvl2pPr marL="914400" lvl="1" indent="-355600" algn="l">
              <a:lnSpc>
                <a:spcPct val="90000"/>
              </a:lnSpc>
              <a:spcBef>
                <a:spcPts val="1200"/>
              </a:spcBef>
              <a:spcAft>
                <a:spcPts val="0"/>
              </a:spcAft>
              <a:buClr>
                <a:schemeClr val="dk1"/>
              </a:buClr>
              <a:buSzPts val="2000"/>
              <a:buChar char="–"/>
              <a:defRPr sz="2000"/>
            </a:lvl2pPr>
            <a:lvl3pPr marL="1371600" lvl="2" indent="-355600" algn="l">
              <a:lnSpc>
                <a:spcPct val="90000"/>
              </a:lnSpc>
              <a:spcBef>
                <a:spcPts val="1200"/>
              </a:spcBef>
              <a:spcAft>
                <a:spcPts val="0"/>
              </a:spcAft>
              <a:buClr>
                <a:schemeClr val="dk1"/>
              </a:buClr>
              <a:buSzPts val="2000"/>
              <a:buChar char="•"/>
              <a:defRPr sz="2000"/>
            </a:lvl3pPr>
            <a:lvl4pPr marL="1828800" lvl="3" indent="-355600" algn="l">
              <a:lnSpc>
                <a:spcPct val="90000"/>
              </a:lnSpc>
              <a:spcBef>
                <a:spcPts val="1200"/>
              </a:spcBef>
              <a:spcAft>
                <a:spcPts val="0"/>
              </a:spcAft>
              <a:buClr>
                <a:schemeClr val="dk1"/>
              </a:buClr>
              <a:buSzPts val="2000"/>
              <a:buChar char="–"/>
              <a:defRPr sz="2000"/>
            </a:lvl4pPr>
            <a:lvl5pPr marL="2286000" lvl="4" indent="-355600" algn="l">
              <a:lnSpc>
                <a:spcPct val="90000"/>
              </a:lnSpc>
              <a:spcBef>
                <a:spcPts val="1200"/>
              </a:spcBef>
              <a:spcAft>
                <a:spcPts val="0"/>
              </a:spcAft>
              <a:buClr>
                <a:schemeClr val="dk1"/>
              </a:buClr>
              <a:buSzPts val="2000"/>
              <a:buChar char="•"/>
              <a:defRPr sz="20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24"/>
          <p:cNvSpPr txBox="1">
            <a:spLocks noGrp="1"/>
          </p:cNvSpPr>
          <p:nvPr>
            <p:ph type="body" idx="4"/>
          </p:nvPr>
        </p:nvSpPr>
        <p:spPr>
          <a:xfrm>
            <a:off x="9131046" y="1527048"/>
            <a:ext cx="2600706" cy="4462272"/>
          </a:xfrm>
          <a:prstGeom prst="rect">
            <a:avLst/>
          </a:prstGeom>
          <a:solidFill>
            <a:srgbClr val="F4F4F4"/>
          </a:solidFill>
          <a:ln>
            <a:noFill/>
          </a:ln>
        </p:spPr>
        <p:txBody>
          <a:bodyPr spcFirstLastPara="1" wrap="square" lIns="91425" tIns="182875" rIns="91425" bIns="91425" anchor="t" anchorCtr="0">
            <a:noAutofit/>
          </a:bodyPr>
          <a:lstStyle>
            <a:lvl1pPr marL="457200" lvl="0" indent="-355600" algn="l">
              <a:lnSpc>
                <a:spcPct val="90000"/>
              </a:lnSpc>
              <a:spcBef>
                <a:spcPts val="1200"/>
              </a:spcBef>
              <a:spcAft>
                <a:spcPts val="0"/>
              </a:spcAft>
              <a:buClr>
                <a:schemeClr val="dk1"/>
              </a:buClr>
              <a:buSzPts val="2000"/>
              <a:buChar char="•"/>
              <a:defRPr sz="2000"/>
            </a:lvl1pPr>
            <a:lvl2pPr marL="914400" lvl="1" indent="-355600" algn="l">
              <a:lnSpc>
                <a:spcPct val="90000"/>
              </a:lnSpc>
              <a:spcBef>
                <a:spcPts val="1200"/>
              </a:spcBef>
              <a:spcAft>
                <a:spcPts val="0"/>
              </a:spcAft>
              <a:buClr>
                <a:schemeClr val="dk1"/>
              </a:buClr>
              <a:buSzPts val="2000"/>
              <a:buChar char="–"/>
              <a:defRPr sz="2000"/>
            </a:lvl2pPr>
            <a:lvl3pPr marL="1371600" lvl="2" indent="-355600" algn="l">
              <a:lnSpc>
                <a:spcPct val="90000"/>
              </a:lnSpc>
              <a:spcBef>
                <a:spcPts val="1200"/>
              </a:spcBef>
              <a:spcAft>
                <a:spcPts val="0"/>
              </a:spcAft>
              <a:buClr>
                <a:schemeClr val="dk1"/>
              </a:buClr>
              <a:buSzPts val="2000"/>
              <a:buChar char="•"/>
              <a:defRPr sz="2000"/>
            </a:lvl3pPr>
            <a:lvl4pPr marL="1828800" lvl="3" indent="-355600" algn="l">
              <a:lnSpc>
                <a:spcPct val="90000"/>
              </a:lnSpc>
              <a:spcBef>
                <a:spcPts val="1200"/>
              </a:spcBef>
              <a:spcAft>
                <a:spcPts val="0"/>
              </a:spcAft>
              <a:buClr>
                <a:schemeClr val="dk1"/>
              </a:buClr>
              <a:buSzPts val="2000"/>
              <a:buChar char="–"/>
              <a:defRPr sz="2000"/>
            </a:lvl4pPr>
            <a:lvl5pPr marL="2286000" lvl="4" indent="-355600" algn="l">
              <a:lnSpc>
                <a:spcPct val="90000"/>
              </a:lnSpc>
              <a:spcBef>
                <a:spcPts val="1200"/>
              </a:spcBef>
              <a:spcAft>
                <a:spcPts val="0"/>
              </a:spcAft>
              <a:buClr>
                <a:schemeClr val="dk1"/>
              </a:buClr>
              <a:buSzPts val="2000"/>
              <a:buChar char="•"/>
              <a:defRPr sz="20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Divider Slide">
  <p:cSld name="Divider Slide">
    <p:spTree>
      <p:nvGrpSpPr>
        <p:cNvPr id="1" name="Shape 80"/>
        <p:cNvGrpSpPr/>
        <p:nvPr/>
      </p:nvGrpSpPr>
      <p:grpSpPr>
        <a:xfrm>
          <a:off x="0" y="0"/>
          <a:ext cx="0" cy="0"/>
          <a:chOff x="0" y="0"/>
          <a:chExt cx="0" cy="0"/>
        </a:xfrm>
      </p:grpSpPr>
      <p:sp>
        <p:nvSpPr>
          <p:cNvPr id="81" name="Google Shape;81;p25"/>
          <p:cNvSpPr txBox="1">
            <a:spLocks noGrp="1"/>
          </p:cNvSpPr>
          <p:nvPr>
            <p:ph type="title"/>
          </p:nvPr>
        </p:nvSpPr>
        <p:spPr>
          <a:xfrm>
            <a:off x="2057400" y="1527048"/>
            <a:ext cx="4910328" cy="2935224"/>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2"/>
              </a:buClr>
              <a:buSzPts val="3200"/>
              <a:buFont typeface="Arial Black"/>
              <a:buNone/>
              <a:defRPr sz="3200"/>
            </a:lvl1pPr>
            <a:lvl2pPr lvl="1">
              <a:spcBef>
                <a:spcPts val="12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25"/>
          <p:cNvSpPr/>
          <p:nvPr/>
        </p:nvSpPr>
        <p:spPr>
          <a:xfrm>
            <a:off x="0" y="1353312"/>
            <a:ext cx="1755648" cy="3291840"/>
          </a:xfrm>
          <a:prstGeom prst="rect">
            <a:avLst/>
          </a:prstGeom>
          <a:solidFill>
            <a:schemeClr val="accent1"/>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3" name="Google Shape;83;p25"/>
          <p:cNvSpPr/>
          <p:nvPr/>
        </p:nvSpPr>
        <p:spPr>
          <a:xfrm>
            <a:off x="7141464" y="1353312"/>
            <a:ext cx="5047488" cy="3291840"/>
          </a:xfrm>
          <a:prstGeom prst="rect">
            <a:avLst/>
          </a:prstGeom>
          <a:solidFill>
            <a:schemeClr val="accent1"/>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Divider W1_Sky">
  <p:cSld name="Divider W1_Sky">
    <p:spTree>
      <p:nvGrpSpPr>
        <p:cNvPr id="1" name="Shape 84"/>
        <p:cNvGrpSpPr/>
        <p:nvPr/>
      </p:nvGrpSpPr>
      <p:grpSpPr>
        <a:xfrm>
          <a:off x="0" y="0"/>
          <a:ext cx="0" cy="0"/>
          <a:chOff x="0" y="0"/>
          <a:chExt cx="0" cy="0"/>
        </a:xfrm>
      </p:grpSpPr>
      <p:sp>
        <p:nvSpPr>
          <p:cNvPr id="85" name="Google Shape;85;p26"/>
          <p:cNvSpPr txBox="1">
            <a:spLocks noGrp="1"/>
          </p:cNvSpPr>
          <p:nvPr>
            <p:ph type="title"/>
          </p:nvPr>
        </p:nvSpPr>
        <p:spPr>
          <a:xfrm>
            <a:off x="2057400" y="1527048"/>
            <a:ext cx="4910328" cy="2935224"/>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2"/>
              </a:buClr>
              <a:buSzPts val="3200"/>
              <a:buFont typeface="Arial Black"/>
              <a:buNone/>
              <a:defRPr sz="3200"/>
            </a:lvl1pPr>
            <a:lvl2pPr lvl="1">
              <a:spcBef>
                <a:spcPts val="12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26"/>
          <p:cNvSpPr/>
          <p:nvPr/>
        </p:nvSpPr>
        <p:spPr>
          <a:xfrm>
            <a:off x="0" y="1353312"/>
            <a:ext cx="1755648" cy="3291840"/>
          </a:xfrm>
          <a:prstGeom prst="rect">
            <a:avLst/>
          </a:prstGeom>
          <a:solidFill>
            <a:schemeClr val="accent4"/>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7" name="Google Shape;87;p26"/>
          <p:cNvSpPr/>
          <p:nvPr/>
        </p:nvSpPr>
        <p:spPr>
          <a:xfrm>
            <a:off x="7141464" y="1353312"/>
            <a:ext cx="5047488" cy="3291840"/>
          </a:xfrm>
          <a:prstGeom prst="rect">
            <a:avLst/>
          </a:prstGeom>
          <a:solidFill>
            <a:schemeClr val="accent4"/>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Quote with photo">
  <p:cSld name="Quote with photo">
    <p:spTree>
      <p:nvGrpSpPr>
        <p:cNvPr id="1" name="Shape 88"/>
        <p:cNvGrpSpPr/>
        <p:nvPr/>
      </p:nvGrpSpPr>
      <p:grpSpPr>
        <a:xfrm>
          <a:off x="0" y="0"/>
          <a:ext cx="0" cy="0"/>
          <a:chOff x="0" y="0"/>
          <a:chExt cx="0" cy="0"/>
        </a:xfrm>
      </p:grpSpPr>
      <p:sp>
        <p:nvSpPr>
          <p:cNvPr id="89" name="Google Shape;89;p27"/>
          <p:cNvSpPr txBox="1">
            <a:spLocks noGrp="1"/>
          </p:cNvSpPr>
          <p:nvPr>
            <p:ph type="title"/>
          </p:nvPr>
        </p:nvSpPr>
        <p:spPr>
          <a:xfrm>
            <a:off x="457199" y="1009268"/>
            <a:ext cx="6060141" cy="447611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2"/>
              </a:buClr>
              <a:buSzPts val="3200"/>
              <a:buFont typeface="Arial Black"/>
              <a:buNone/>
              <a:defRPr sz="3200"/>
            </a:lvl1pPr>
            <a:lvl2pPr lvl="1">
              <a:spcBef>
                <a:spcPts val="12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0" name="Google Shape;90;p27"/>
          <p:cNvSpPr txBox="1">
            <a:spLocks noGrp="1"/>
          </p:cNvSpPr>
          <p:nvPr>
            <p:ph type="body" idx="1"/>
          </p:nvPr>
        </p:nvSpPr>
        <p:spPr>
          <a:xfrm>
            <a:off x="457199" y="5485384"/>
            <a:ext cx="6060141" cy="347472"/>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200"/>
              </a:spcBef>
              <a:spcAft>
                <a:spcPts val="0"/>
              </a:spcAft>
              <a:buClr>
                <a:schemeClr val="dk1"/>
              </a:buClr>
              <a:buSzPts val="1400"/>
              <a:buNone/>
              <a:defRPr sz="1400">
                <a:solidFill>
                  <a:schemeClr val="dk1"/>
                </a:solidFill>
              </a:defRPr>
            </a:lvl1pPr>
            <a:lvl2pPr marL="914400" lvl="1" indent="-228600" algn="l">
              <a:lnSpc>
                <a:spcPct val="90000"/>
              </a:lnSpc>
              <a:spcBef>
                <a:spcPts val="1200"/>
              </a:spcBef>
              <a:spcAft>
                <a:spcPts val="0"/>
              </a:spcAft>
              <a:buClr>
                <a:srgbClr val="888888"/>
              </a:buClr>
              <a:buSzPts val="2000"/>
              <a:buNone/>
              <a:defRPr sz="2000">
                <a:solidFill>
                  <a:srgbClr val="888888"/>
                </a:solidFill>
              </a:defRPr>
            </a:lvl2pPr>
            <a:lvl3pPr marL="1371600" lvl="2" indent="-228600" algn="l">
              <a:lnSpc>
                <a:spcPct val="90000"/>
              </a:lnSpc>
              <a:spcBef>
                <a:spcPts val="1200"/>
              </a:spcBef>
              <a:spcAft>
                <a:spcPts val="0"/>
              </a:spcAft>
              <a:buClr>
                <a:srgbClr val="888888"/>
              </a:buClr>
              <a:buSzPts val="1800"/>
              <a:buNone/>
              <a:defRPr sz="1800">
                <a:solidFill>
                  <a:srgbClr val="888888"/>
                </a:solidFill>
              </a:defRPr>
            </a:lvl3pPr>
            <a:lvl4pPr marL="1828800" lvl="3" indent="-228600" algn="l">
              <a:lnSpc>
                <a:spcPct val="90000"/>
              </a:lnSpc>
              <a:spcBef>
                <a:spcPts val="1200"/>
              </a:spcBef>
              <a:spcAft>
                <a:spcPts val="0"/>
              </a:spcAft>
              <a:buClr>
                <a:srgbClr val="888888"/>
              </a:buClr>
              <a:buSzPts val="1600"/>
              <a:buNone/>
              <a:defRPr sz="1600">
                <a:solidFill>
                  <a:srgbClr val="888888"/>
                </a:solidFill>
              </a:defRPr>
            </a:lvl4pPr>
            <a:lvl5pPr marL="2286000" lvl="4" indent="-228600" algn="l">
              <a:lnSpc>
                <a:spcPct val="90000"/>
              </a:lnSpc>
              <a:spcBef>
                <a:spcPts val="12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91" name="Google Shape;91;p27"/>
          <p:cNvSpPr>
            <a:spLocks noGrp="1"/>
          </p:cNvSpPr>
          <p:nvPr>
            <p:ph type="pic" idx="2"/>
          </p:nvPr>
        </p:nvSpPr>
        <p:spPr>
          <a:xfrm>
            <a:off x="7040880" y="1346199"/>
            <a:ext cx="4690872" cy="4297680"/>
          </a:xfrm>
          <a:prstGeom prst="rect">
            <a:avLst/>
          </a:prstGeom>
          <a:noFill/>
          <a:ln>
            <a:no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92"/>
        <p:cNvGrpSpPr/>
        <p:nvPr/>
      </p:nvGrpSpPr>
      <p:grpSpPr>
        <a:xfrm>
          <a:off x="0" y="0"/>
          <a:ext cx="0" cy="0"/>
          <a:chOff x="0" y="0"/>
          <a:chExt cx="0" cy="0"/>
        </a:xfrm>
      </p:grpSpPr>
      <p:sp>
        <p:nvSpPr>
          <p:cNvPr id="93" name="Google Shape;93;p28"/>
          <p:cNvSpPr txBox="1">
            <a:spLocks noGrp="1"/>
          </p:cNvSpPr>
          <p:nvPr>
            <p:ph type="title"/>
          </p:nvPr>
        </p:nvSpPr>
        <p:spPr>
          <a:xfrm>
            <a:off x="457199" y="1009268"/>
            <a:ext cx="8366761" cy="447611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2"/>
              </a:buClr>
              <a:buSzPts val="3200"/>
              <a:buFont typeface="Arial Black"/>
              <a:buNone/>
              <a:defRPr sz="3200"/>
            </a:lvl1pPr>
            <a:lvl2pPr lvl="1">
              <a:spcBef>
                <a:spcPts val="12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28"/>
          <p:cNvSpPr txBox="1">
            <a:spLocks noGrp="1"/>
          </p:cNvSpPr>
          <p:nvPr>
            <p:ph type="body" idx="1"/>
          </p:nvPr>
        </p:nvSpPr>
        <p:spPr>
          <a:xfrm>
            <a:off x="457199" y="5485384"/>
            <a:ext cx="8366761" cy="347472"/>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200"/>
              </a:spcBef>
              <a:spcAft>
                <a:spcPts val="0"/>
              </a:spcAft>
              <a:buClr>
                <a:schemeClr val="dk1"/>
              </a:buClr>
              <a:buSzPts val="1400"/>
              <a:buNone/>
              <a:defRPr sz="1400">
                <a:solidFill>
                  <a:schemeClr val="dk1"/>
                </a:solidFill>
              </a:defRPr>
            </a:lvl1pPr>
            <a:lvl2pPr marL="914400" lvl="1" indent="-228600" algn="l">
              <a:lnSpc>
                <a:spcPct val="90000"/>
              </a:lnSpc>
              <a:spcBef>
                <a:spcPts val="1200"/>
              </a:spcBef>
              <a:spcAft>
                <a:spcPts val="0"/>
              </a:spcAft>
              <a:buClr>
                <a:srgbClr val="888888"/>
              </a:buClr>
              <a:buSzPts val="2000"/>
              <a:buNone/>
              <a:defRPr sz="2000">
                <a:solidFill>
                  <a:srgbClr val="888888"/>
                </a:solidFill>
              </a:defRPr>
            </a:lvl2pPr>
            <a:lvl3pPr marL="1371600" lvl="2" indent="-228600" algn="l">
              <a:lnSpc>
                <a:spcPct val="90000"/>
              </a:lnSpc>
              <a:spcBef>
                <a:spcPts val="1200"/>
              </a:spcBef>
              <a:spcAft>
                <a:spcPts val="0"/>
              </a:spcAft>
              <a:buClr>
                <a:srgbClr val="888888"/>
              </a:buClr>
              <a:buSzPts val="1800"/>
              <a:buNone/>
              <a:defRPr sz="1800">
                <a:solidFill>
                  <a:srgbClr val="888888"/>
                </a:solidFill>
              </a:defRPr>
            </a:lvl3pPr>
            <a:lvl4pPr marL="1828800" lvl="3" indent="-228600" algn="l">
              <a:lnSpc>
                <a:spcPct val="90000"/>
              </a:lnSpc>
              <a:spcBef>
                <a:spcPts val="1200"/>
              </a:spcBef>
              <a:spcAft>
                <a:spcPts val="0"/>
              </a:spcAft>
              <a:buClr>
                <a:srgbClr val="888888"/>
              </a:buClr>
              <a:buSzPts val="1600"/>
              <a:buNone/>
              <a:defRPr sz="1600">
                <a:solidFill>
                  <a:srgbClr val="888888"/>
                </a:solidFill>
              </a:defRPr>
            </a:lvl4pPr>
            <a:lvl5pPr marL="2286000" lvl="4" indent="-228600" algn="l">
              <a:lnSpc>
                <a:spcPct val="90000"/>
              </a:lnSpc>
              <a:spcBef>
                <a:spcPts val="12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1"/>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102"/>
        <p:cNvGrpSpPr/>
        <p:nvPr/>
      </p:nvGrpSpPr>
      <p:grpSpPr>
        <a:xfrm>
          <a:off x="0" y="0"/>
          <a:ext cx="0" cy="0"/>
          <a:chOff x="0" y="0"/>
          <a:chExt cx="0" cy="0"/>
        </a:xfrm>
      </p:grpSpPr>
      <p:sp>
        <p:nvSpPr>
          <p:cNvPr id="103" name="Google Shape;103;p31"/>
          <p:cNvSpPr txBox="1">
            <a:spLocks noGrp="1"/>
          </p:cNvSpPr>
          <p:nvPr>
            <p:ph type="title"/>
          </p:nvPr>
        </p:nvSpPr>
        <p:spPr>
          <a:xfrm>
            <a:off x="457200" y="361950"/>
            <a:ext cx="11274552" cy="451231"/>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lt2"/>
              </a:buClr>
              <a:buSzPts val="1800"/>
              <a:buNone/>
              <a:defRPr/>
            </a:lvl1pPr>
            <a:lvl2pPr lvl="1">
              <a:spcBef>
                <a:spcPts val="12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lumn graphics right">
  <p:cSld name="1_Two column graphics right">
    <p:spTree>
      <p:nvGrpSpPr>
        <p:cNvPr id="1" name="Shape 28"/>
        <p:cNvGrpSpPr/>
        <p:nvPr/>
      </p:nvGrpSpPr>
      <p:grpSpPr>
        <a:xfrm>
          <a:off x="0" y="0"/>
          <a:ext cx="0" cy="0"/>
          <a:chOff x="0" y="0"/>
          <a:chExt cx="0" cy="0"/>
        </a:xfrm>
      </p:grpSpPr>
      <p:sp>
        <p:nvSpPr>
          <p:cNvPr id="29" name="Google Shape;29;p14"/>
          <p:cNvSpPr txBox="1">
            <a:spLocks noGrp="1"/>
          </p:cNvSpPr>
          <p:nvPr>
            <p:ph type="title"/>
          </p:nvPr>
        </p:nvSpPr>
        <p:spPr>
          <a:xfrm>
            <a:off x="457200" y="361950"/>
            <a:ext cx="11274552" cy="451231"/>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2"/>
              </a:buClr>
              <a:buSzPts val="1800"/>
              <a:buFont typeface="Arial Black"/>
              <a:buNone/>
              <a:defRPr/>
            </a:lvl1pPr>
            <a:lvl2pPr lvl="1">
              <a:spcBef>
                <a:spcPts val="12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14"/>
          <p:cNvSpPr txBox="1">
            <a:spLocks noGrp="1"/>
          </p:cNvSpPr>
          <p:nvPr>
            <p:ph type="body" idx="1"/>
          </p:nvPr>
        </p:nvSpPr>
        <p:spPr>
          <a:xfrm>
            <a:off x="457200" y="1527048"/>
            <a:ext cx="5495544" cy="4462272"/>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200"/>
              </a:spcBef>
              <a:spcAft>
                <a:spcPts val="0"/>
              </a:spcAft>
              <a:buClr>
                <a:schemeClr val="dk1"/>
              </a:buClr>
              <a:buSzPts val="1800"/>
              <a:buChar char="•"/>
              <a:defRPr/>
            </a:lvl1pPr>
            <a:lvl2pPr marL="914400" lvl="1" indent="-331469" algn="l">
              <a:lnSpc>
                <a:spcPct val="90000"/>
              </a:lnSpc>
              <a:spcBef>
                <a:spcPts val="1200"/>
              </a:spcBef>
              <a:spcAft>
                <a:spcPts val="0"/>
              </a:spcAft>
              <a:buClr>
                <a:schemeClr val="dk1"/>
              </a:buClr>
              <a:buSzPts val="1620"/>
              <a:buChar char="–"/>
              <a:defRPr/>
            </a:lvl2pPr>
            <a:lvl3pPr marL="1371600" lvl="2" indent="-342900" algn="l">
              <a:lnSpc>
                <a:spcPct val="90000"/>
              </a:lnSpc>
              <a:spcBef>
                <a:spcPts val="1200"/>
              </a:spcBef>
              <a:spcAft>
                <a:spcPts val="0"/>
              </a:spcAft>
              <a:buClr>
                <a:schemeClr val="dk1"/>
              </a:buClr>
              <a:buSzPts val="1800"/>
              <a:buChar char="•"/>
              <a:defRPr/>
            </a:lvl3pPr>
            <a:lvl4pPr marL="1828800" lvl="3" indent="-331469" algn="l">
              <a:lnSpc>
                <a:spcPct val="90000"/>
              </a:lnSpc>
              <a:spcBef>
                <a:spcPts val="1200"/>
              </a:spcBef>
              <a:spcAft>
                <a:spcPts val="0"/>
              </a:spcAft>
              <a:buClr>
                <a:schemeClr val="dk1"/>
              </a:buClr>
              <a:buSzPts val="1620"/>
              <a:buChar char="–"/>
              <a:defRPr/>
            </a:lvl4pPr>
            <a:lvl5pPr marL="2286000" lvl="4" indent="-342900" algn="l">
              <a:lnSpc>
                <a:spcPct val="90000"/>
              </a:lnSpc>
              <a:spcBef>
                <a:spcPts val="12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04"/>
        <p:cNvGrpSpPr/>
        <p:nvPr/>
      </p:nvGrpSpPr>
      <p:grpSpPr>
        <a:xfrm>
          <a:off x="0" y="0"/>
          <a:ext cx="0" cy="0"/>
          <a:chOff x="0" y="0"/>
          <a:chExt cx="0" cy="0"/>
        </a:xfrm>
      </p:grpSpPr>
      <p:sp>
        <p:nvSpPr>
          <p:cNvPr id="105" name="Google Shape;105;p32"/>
          <p:cNvSpPr txBox="1">
            <a:spLocks noGrp="1"/>
          </p:cNvSpPr>
          <p:nvPr>
            <p:ph type="title"/>
          </p:nvPr>
        </p:nvSpPr>
        <p:spPr>
          <a:xfrm>
            <a:off x="457200" y="361950"/>
            <a:ext cx="11274552" cy="451231"/>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lt2"/>
              </a:buClr>
              <a:buSzPts val="1800"/>
              <a:buNone/>
              <a:defRPr/>
            </a:lvl1pPr>
            <a:lvl2pPr lvl="1">
              <a:spcBef>
                <a:spcPts val="12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6" name="Google Shape;106;p32"/>
          <p:cNvSpPr txBox="1">
            <a:spLocks noGrp="1"/>
          </p:cNvSpPr>
          <p:nvPr>
            <p:ph type="body" idx="1"/>
          </p:nvPr>
        </p:nvSpPr>
        <p:spPr>
          <a:xfrm>
            <a:off x="457200" y="1527048"/>
            <a:ext cx="11274552" cy="4462272"/>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200"/>
              </a:spcBef>
              <a:spcAft>
                <a:spcPts val="0"/>
              </a:spcAft>
              <a:buClr>
                <a:schemeClr val="lt1"/>
              </a:buClr>
              <a:buSzPts val="1800"/>
              <a:buChar char="•"/>
              <a:defRPr/>
            </a:lvl1pPr>
            <a:lvl2pPr marL="914400" lvl="1" indent="-342900" algn="l">
              <a:lnSpc>
                <a:spcPct val="90000"/>
              </a:lnSpc>
              <a:spcBef>
                <a:spcPts val="1200"/>
              </a:spcBef>
              <a:spcAft>
                <a:spcPts val="0"/>
              </a:spcAft>
              <a:buClr>
                <a:schemeClr val="lt1"/>
              </a:buClr>
              <a:buSzPts val="1800"/>
              <a:buChar char="–"/>
              <a:defRPr/>
            </a:lvl2pPr>
            <a:lvl3pPr marL="1371600" lvl="2" indent="-342900" algn="l">
              <a:lnSpc>
                <a:spcPct val="90000"/>
              </a:lnSpc>
              <a:spcBef>
                <a:spcPts val="1200"/>
              </a:spcBef>
              <a:spcAft>
                <a:spcPts val="0"/>
              </a:spcAft>
              <a:buClr>
                <a:schemeClr val="lt1"/>
              </a:buClr>
              <a:buSzPts val="1800"/>
              <a:buChar char="•"/>
              <a:defRPr/>
            </a:lvl3pPr>
            <a:lvl4pPr marL="1828800" lvl="3" indent="-342900" algn="l">
              <a:lnSpc>
                <a:spcPct val="90000"/>
              </a:lnSpc>
              <a:spcBef>
                <a:spcPts val="1200"/>
              </a:spcBef>
              <a:spcAft>
                <a:spcPts val="0"/>
              </a:spcAft>
              <a:buClr>
                <a:schemeClr val="lt1"/>
              </a:buClr>
              <a:buSzPts val="1800"/>
              <a:buChar char="–"/>
              <a:defRPr/>
            </a:lvl4pPr>
            <a:lvl5pPr marL="2286000" lvl="4" indent="-342900" algn="l">
              <a:lnSpc>
                <a:spcPct val="90000"/>
              </a:lnSpc>
              <a:spcBef>
                <a:spcPts val="12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wo column graphics right">
  <p:cSld name="Two column graphics right">
    <p:spTree>
      <p:nvGrpSpPr>
        <p:cNvPr id="1" name="Shape 107"/>
        <p:cNvGrpSpPr/>
        <p:nvPr/>
      </p:nvGrpSpPr>
      <p:grpSpPr>
        <a:xfrm>
          <a:off x="0" y="0"/>
          <a:ext cx="0" cy="0"/>
          <a:chOff x="0" y="0"/>
          <a:chExt cx="0" cy="0"/>
        </a:xfrm>
      </p:grpSpPr>
      <p:sp>
        <p:nvSpPr>
          <p:cNvPr id="108" name="Google Shape;108;p33"/>
          <p:cNvSpPr txBox="1">
            <a:spLocks noGrp="1"/>
          </p:cNvSpPr>
          <p:nvPr>
            <p:ph type="title"/>
          </p:nvPr>
        </p:nvSpPr>
        <p:spPr>
          <a:xfrm>
            <a:off x="457200" y="361950"/>
            <a:ext cx="11274552" cy="451231"/>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lt2"/>
              </a:buClr>
              <a:buSzPts val="1800"/>
              <a:buNone/>
              <a:defRPr/>
            </a:lvl1pPr>
            <a:lvl2pPr lvl="1">
              <a:spcBef>
                <a:spcPts val="12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9" name="Google Shape;109;p33"/>
          <p:cNvSpPr txBox="1">
            <a:spLocks noGrp="1"/>
          </p:cNvSpPr>
          <p:nvPr>
            <p:ph type="body" idx="1"/>
          </p:nvPr>
        </p:nvSpPr>
        <p:spPr>
          <a:xfrm>
            <a:off x="457200" y="1527048"/>
            <a:ext cx="5495544" cy="4462272"/>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200"/>
              </a:spcBef>
              <a:spcAft>
                <a:spcPts val="0"/>
              </a:spcAft>
              <a:buClr>
                <a:schemeClr val="lt1"/>
              </a:buClr>
              <a:buSzPts val="1800"/>
              <a:buChar char="•"/>
              <a:defRPr/>
            </a:lvl1pPr>
            <a:lvl2pPr marL="914400" lvl="1" indent="-342900" algn="l">
              <a:lnSpc>
                <a:spcPct val="90000"/>
              </a:lnSpc>
              <a:spcBef>
                <a:spcPts val="1200"/>
              </a:spcBef>
              <a:spcAft>
                <a:spcPts val="0"/>
              </a:spcAft>
              <a:buClr>
                <a:schemeClr val="lt1"/>
              </a:buClr>
              <a:buSzPts val="1800"/>
              <a:buChar char="–"/>
              <a:defRPr/>
            </a:lvl2pPr>
            <a:lvl3pPr marL="1371600" lvl="2" indent="-342900" algn="l">
              <a:lnSpc>
                <a:spcPct val="90000"/>
              </a:lnSpc>
              <a:spcBef>
                <a:spcPts val="1200"/>
              </a:spcBef>
              <a:spcAft>
                <a:spcPts val="0"/>
              </a:spcAft>
              <a:buClr>
                <a:schemeClr val="lt1"/>
              </a:buClr>
              <a:buSzPts val="1800"/>
              <a:buChar char="•"/>
              <a:defRPr/>
            </a:lvl3pPr>
            <a:lvl4pPr marL="1828800" lvl="3" indent="-342900" algn="l">
              <a:lnSpc>
                <a:spcPct val="90000"/>
              </a:lnSpc>
              <a:spcBef>
                <a:spcPts val="1200"/>
              </a:spcBef>
              <a:spcAft>
                <a:spcPts val="0"/>
              </a:spcAft>
              <a:buClr>
                <a:schemeClr val="lt1"/>
              </a:buClr>
              <a:buSzPts val="1800"/>
              <a:buChar char="–"/>
              <a:defRPr/>
            </a:lvl4pPr>
            <a:lvl5pPr marL="2286000" lvl="4" indent="-342900" algn="l">
              <a:lnSpc>
                <a:spcPct val="90000"/>
              </a:lnSpc>
              <a:spcBef>
                <a:spcPts val="12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wo column" type="twoObj">
  <p:cSld name="TWO_OBJECTS">
    <p:spTree>
      <p:nvGrpSpPr>
        <p:cNvPr id="1" name="Shape 110"/>
        <p:cNvGrpSpPr/>
        <p:nvPr/>
      </p:nvGrpSpPr>
      <p:grpSpPr>
        <a:xfrm>
          <a:off x="0" y="0"/>
          <a:ext cx="0" cy="0"/>
          <a:chOff x="0" y="0"/>
          <a:chExt cx="0" cy="0"/>
        </a:xfrm>
      </p:grpSpPr>
      <p:sp>
        <p:nvSpPr>
          <p:cNvPr id="111" name="Google Shape;111;p34"/>
          <p:cNvSpPr txBox="1">
            <a:spLocks noGrp="1"/>
          </p:cNvSpPr>
          <p:nvPr>
            <p:ph type="title"/>
          </p:nvPr>
        </p:nvSpPr>
        <p:spPr>
          <a:xfrm>
            <a:off x="457200" y="361950"/>
            <a:ext cx="11274552" cy="451231"/>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lt2"/>
              </a:buClr>
              <a:buSzPts val="1800"/>
              <a:buNone/>
              <a:defRPr/>
            </a:lvl1pPr>
            <a:lvl2pPr lvl="1">
              <a:spcBef>
                <a:spcPts val="12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2" name="Google Shape;112;p34"/>
          <p:cNvSpPr txBox="1">
            <a:spLocks noGrp="1"/>
          </p:cNvSpPr>
          <p:nvPr>
            <p:ph type="body" idx="1"/>
          </p:nvPr>
        </p:nvSpPr>
        <p:spPr>
          <a:xfrm>
            <a:off x="457200" y="1527048"/>
            <a:ext cx="5495544" cy="4462272"/>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200"/>
              </a:spcBef>
              <a:spcAft>
                <a:spcPts val="0"/>
              </a:spcAft>
              <a:buClr>
                <a:schemeClr val="lt1"/>
              </a:buClr>
              <a:buSzPts val="1800"/>
              <a:buChar char="•"/>
              <a:defRPr/>
            </a:lvl1pPr>
            <a:lvl2pPr marL="914400" lvl="1" indent="-342900" algn="l">
              <a:lnSpc>
                <a:spcPct val="90000"/>
              </a:lnSpc>
              <a:spcBef>
                <a:spcPts val="1200"/>
              </a:spcBef>
              <a:spcAft>
                <a:spcPts val="0"/>
              </a:spcAft>
              <a:buClr>
                <a:schemeClr val="lt1"/>
              </a:buClr>
              <a:buSzPts val="1800"/>
              <a:buChar char="–"/>
              <a:defRPr/>
            </a:lvl2pPr>
            <a:lvl3pPr marL="1371600" lvl="2" indent="-342900" algn="l">
              <a:lnSpc>
                <a:spcPct val="90000"/>
              </a:lnSpc>
              <a:spcBef>
                <a:spcPts val="1200"/>
              </a:spcBef>
              <a:spcAft>
                <a:spcPts val="0"/>
              </a:spcAft>
              <a:buClr>
                <a:schemeClr val="lt1"/>
              </a:buClr>
              <a:buSzPts val="1800"/>
              <a:buChar char="•"/>
              <a:defRPr/>
            </a:lvl3pPr>
            <a:lvl4pPr marL="1828800" lvl="3" indent="-342900" algn="l">
              <a:lnSpc>
                <a:spcPct val="90000"/>
              </a:lnSpc>
              <a:spcBef>
                <a:spcPts val="1200"/>
              </a:spcBef>
              <a:spcAft>
                <a:spcPts val="0"/>
              </a:spcAft>
              <a:buClr>
                <a:schemeClr val="lt1"/>
              </a:buClr>
              <a:buSzPts val="1800"/>
              <a:buChar char="–"/>
              <a:defRPr/>
            </a:lvl4pPr>
            <a:lvl5pPr marL="2286000" lvl="4" indent="-342900" algn="l">
              <a:lnSpc>
                <a:spcPct val="90000"/>
              </a:lnSpc>
              <a:spcBef>
                <a:spcPts val="12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113" name="Google Shape;113;p34"/>
          <p:cNvSpPr txBox="1">
            <a:spLocks noGrp="1"/>
          </p:cNvSpPr>
          <p:nvPr>
            <p:ph type="body" idx="2"/>
          </p:nvPr>
        </p:nvSpPr>
        <p:spPr>
          <a:xfrm>
            <a:off x="6236208" y="1527048"/>
            <a:ext cx="5495544" cy="4462272"/>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200"/>
              </a:spcBef>
              <a:spcAft>
                <a:spcPts val="0"/>
              </a:spcAft>
              <a:buClr>
                <a:schemeClr val="lt1"/>
              </a:buClr>
              <a:buSzPts val="1800"/>
              <a:buChar char="•"/>
              <a:defRPr/>
            </a:lvl1pPr>
            <a:lvl2pPr marL="914400" lvl="1" indent="-342900" algn="l">
              <a:lnSpc>
                <a:spcPct val="90000"/>
              </a:lnSpc>
              <a:spcBef>
                <a:spcPts val="1200"/>
              </a:spcBef>
              <a:spcAft>
                <a:spcPts val="0"/>
              </a:spcAft>
              <a:buClr>
                <a:schemeClr val="lt1"/>
              </a:buClr>
              <a:buSzPts val="1800"/>
              <a:buChar char="–"/>
              <a:defRPr/>
            </a:lvl2pPr>
            <a:lvl3pPr marL="1371600" lvl="2" indent="-342900" algn="l">
              <a:lnSpc>
                <a:spcPct val="90000"/>
              </a:lnSpc>
              <a:spcBef>
                <a:spcPts val="1200"/>
              </a:spcBef>
              <a:spcAft>
                <a:spcPts val="0"/>
              </a:spcAft>
              <a:buClr>
                <a:schemeClr val="lt1"/>
              </a:buClr>
              <a:buSzPts val="1800"/>
              <a:buChar char="•"/>
              <a:defRPr/>
            </a:lvl3pPr>
            <a:lvl4pPr marL="1828800" lvl="3" indent="-342900" algn="l">
              <a:lnSpc>
                <a:spcPct val="90000"/>
              </a:lnSpc>
              <a:spcBef>
                <a:spcPts val="1200"/>
              </a:spcBef>
              <a:spcAft>
                <a:spcPts val="0"/>
              </a:spcAft>
              <a:buClr>
                <a:schemeClr val="lt1"/>
              </a:buClr>
              <a:buSzPts val="1800"/>
              <a:buChar char="–"/>
              <a:defRPr/>
            </a:lvl4pPr>
            <a:lvl5pPr marL="2286000" lvl="4" indent="-342900" algn="l">
              <a:lnSpc>
                <a:spcPct val="90000"/>
              </a:lnSpc>
              <a:spcBef>
                <a:spcPts val="12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hree column">
  <p:cSld name="Three column">
    <p:spTree>
      <p:nvGrpSpPr>
        <p:cNvPr id="1" name="Shape 114"/>
        <p:cNvGrpSpPr/>
        <p:nvPr/>
      </p:nvGrpSpPr>
      <p:grpSpPr>
        <a:xfrm>
          <a:off x="0" y="0"/>
          <a:ext cx="0" cy="0"/>
          <a:chOff x="0" y="0"/>
          <a:chExt cx="0" cy="0"/>
        </a:xfrm>
      </p:grpSpPr>
      <p:sp>
        <p:nvSpPr>
          <p:cNvPr id="115" name="Google Shape;115;p35"/>
          <p:cNvSpPr txBox="1">
            <a:spLocks noGrp="1"/>
          </p:cNvSpPr>
          <p:nvPr>
            <p:ph type="title"/>
          </p:nvPr>
        </p:nvSpPr>
        <p:spPr>
          <a:xfrm>
            <a:off x="457200" y="361950"/>
            <a:ext cx="11274552" cy="451231"/>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lt2"/>
              </a:buClr>
              <a:buSzPts val="1800"/>
              <a:buNone/>
              <a:defRPr/>
            </a:lvl1pPr>
            <a:lvl2pPr lvl="1">
              <a:spcBef>
                <a:spcPts val="12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6" name="Google Shape;116;p35"/>
          <p:cNvSpPr txBox="1">
            <a:spLocks noGrp="1"/>
          </p:cNvSpPr>
          <p:nvPr>
            <p:ph type="body" idx="1"/>
          </p:nvPr>
        </p:nvSpPr>
        <p:spPr>
          <a:xfrm>
            <a:off x="457200" y="1527048"/>
            <a:ext cx="3337560" cy="4462272"/>
          </a:xfrm>
          <a:prstGeom prst="rect">
            <a:avLst/>
          </a:prstGeom>
          <a:noFill/>
          <a:ln>
            <a:noFill/>
          </a:ln>
        </p:spPr>
        <p:txBody>
          <a:bodyPr spcFirstLastPara="1" wrap="square" lIns="0" tIns="0" rIns="0" bIns="0" anchor="t" anchorCtr="0">
            <a:noAutofit/>
          </a:bodyPr>
          <a:lstStyle>
            <a:lvl1pPr marL="457200" lvl="0" indent="-355600" algn="l">
              <a:lnSpc>
                <a:spcPct val="90000"/>
              </a:lnSpc>
              <a:spcBef>
                <a:spcPts val="1200"/>
              </a:spcBef>
              <a:spcAft>
                <a:spcPts val="0"/>
              </a:spcAft>
              <a:buClr>
                <a:schemeClr val="lt1"/>
              </a:buClr>
              <a:buSzPts val="2000"/>
              <a:buChar char="•"/>
              <a:defRPr sz="2000"/>
            </a:lvl1pPr>
            <a:lvl2pPr marL="914400" lvl="1" indent="-355600" algn="l">
              <a:lnSpc>
                <a:spcPct val="90000"/>
              </a:lnSpc>
              <a:spcBef>
                <a:spcPts val="1200"/>
              </a:spcBef>
              <a:spcAft>
                <a:spcPts val="0"/>
              </a:spcAft>
              <a:buClr>
                <a:schemeClr val="lt1"/>
              </a:buClr>
              <a:buSzPts val="2000"/>
              <a:buChar char="–"/>
              <a:defRPr sz="2000"/>
            </a:lvl2pPr>
            <a:lvl3pPr marL="1371600" lvl="2" indent="-355600" algn="l">
              <a:lnSpc>
                <a:spcPct val="90000"/>
              </a:lnSpc>
              <a:spcBef>
                <a:spcPts val="1200"/>
              </a:spcBef>
              <a:spcAft>
                <a:spcPts val="0"/>
              </a:spcAft>
              <a:buClr>
                <a:schemeClr val="lt1"/>
              </a:buClr>
              <a:buSzPts val="2000"/>
              <a:buChar char="•"/>
              <a:defRPr sz="2000"/>
            </a:lvl3pPr>
            <a:lvl4pPr marL="1828800" lvl="3" indent="-355600" algn="l">
              <a:lnSpc>
                <a:spcPct val="90000"/>
              </a:lnSpc>
              <a:spcBef>
                <a:spcPts val="1200"/>
              </a:spcBef>
              <a:spcAft>
                <a:spcPts val="0"/>
              </a:spcAft>
              <a:buClr>
                <a:schemeClr val="lt1"/>
              </a:buClr>
              <a:buSzPts val="2000"/>
              <a:buChar char="–"/>
              <a:defRPr sz="2000"/>
            </a:lvl4pPr>
            <a:lvl5pPr marL="2286000" lvl="4" indent="-355600" algn="l">
              <a:lnSpc>
                <a:spcPct val="90000"/>
              </a:lnSpc>
              <a:spcBef>
                <a:spcPts val="1200"/>
              </a:spcBef>
              <a:spcAft>
                <a:spcPts val="0"/>
              </a:spcAft>
              <a:buClr>
                <a:schemeClr val="lt1"/>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117" name="Google Shape;117;p35"/>
          <p:cNvSpPr txBox="1">
            <a:spLocks noGrp="1"/>
          </p:cNvSpPr>
          <p:nvPr>
            <p:ph type="body" idx="2"/>
          </p:nvPr>
        </p:nvSpPr>
        <p:spPr>
          <a:xfrm>
            <a:off x="4425696" y="1527048"/>
            <a:ext cx="3337560" cy="4462272"/>
          </a:xfrm>
          <a:prstGeom prst="rect">
            <a:avLst/>
          </a:prstGeom>
          <a:noFill/>
          <a:ln>
            <a:noFill/>
          </a:ln>
        </p:spPr>
        <p:txBody>
          <a:bodyPr spcFirstLastPara="1" wrap="square" lIns="0" tIns="0" rIns="0" bIns="0" anchor="t" anchorCtr="0">
            <a:noAutofit/>
          </a:bodyPr>
          <a:lstStyle>
            <a:lvl1pPr marL="457200" lvl="0" indent="-355600" algn="l">
              <a:lnSpc>
                <a:spcPct val="90000"/>
              </a:lnSpc>
              <a:spcBef>
                <a:spcPts val="1200"/>
              </a:spcBef>
              <a:spcAft>
                <a:spcPts val="0"/>
              </a:spcAft>
              <a:buClr>
                <a:schemeClr val="lt1"/>
              </a:buClr>
              <a:buSzPts val="2000"/>
              <a:buChar char="•"/>
              <a:defRPr sz="2000"/>
            </a:lvl1pPr>
            <a:lvl2pPr marL="914400" lvl="1" indent="-355600" algn="l">
              <a:lnSpc>
                <a:spcPct val="90000"/>
              </a:lnSpc>
              <a:spcBef>
                <a:spcPts val="1200"/>
              </a:spcBef>
              <a:spcAft>
                <a:spcPts val="0"/>
              </a:spcAft>
              <a:buClr>
                <a:schemeClr val="lt1"/>
              </a:buClr>
              <a:buSzPts val="2000"/>
              <a:buChar char="–"/>
              <a:defRPr sz="2000"/>
            </a:lvl2pPr>
            <a:lvl3pPr marL="1371600" lvl="2" indent="-355600" algn="l">
              <a:lnSpc>
                <a:spcPct val="90000"/>
              </a:lnSpc>
              <a:spcBef>
                <a:spcPts val="1200"/>
              </a:spcBef>
              <a:spcAft>
                <a:spcPts val="0"/>
              </a:spcAft>
              <a:buClr>
                <a:schemeClr val="lt1"/>
              </a:buClr>
              <a:buSzPts val="2000"/>
              <a:buChar char="•"/>
              <a:defRPr sz="2000"/>
            </a:lvl3pPr>
            <a:lvl4pPr marL="1828800" lvl="3" indent="-355600" algn="l">
              <a:lnSpc>
                <a:spcPct val="90000"/>
              </a:lnSpc>
              <a:spcBef>
                <a:spcPts val="1200"/>
              </a:spcBef>
              <a:spcAft>
                <a:spcPts val="0"/>
              </a:spcAft>
              <a:buClr>
                <a:schemeClr val="lt1"/>
              </a:buClr>
              <a:buSzPts val="2000"/>
              <a:buChar char="–"/>
              <a:defRPr sz="2000"/>
            </a:lvl4pPr>
            <a:lvl5pPr marL="2286000" lvl="4" indent="-355600" algn="l">
              <a:lnSpc>
                <a:spcPct val="90000"/>
              </a:lnSpc>
              <a:spcBef>
                <a:spcPts val="1200"/>
              </a:spcBef>
              <a:spcAft>
                <a:spcPts val="0"/>
              </a:spcAft>
              <a:buClr>
                <a:schemeClr val="lt1"/>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118" name="Google Shape;118;p35"/>
          <p:cNvSpPr txBox="1">
            <a:spLocks noGrp="1"/>
          </p:cNvSpPr>
          <p:nvPr>
            <p:ph type="body" idx="3"/>
          </p:nvPr>
        </p:nvSpPr>
        <p:spPr>
          <a:xfrm>
            <a:off x="8394192" y="1527048"/>
            <a:ext cx="3337560" cy="4462272"/>
          </a:xfrm>
          <a:prstGeom prst="rect">
            <a:avLst/>
          </a:prstGeom>
          <a:noFill/>
          <a:ln>
            <a:noFill/>
          </a:ln>
        </p:spPr>
        <p:txBody>
          <a:bodyPr spcFirstLastPara="1" wrap="square" lIns="0" tIns="0" rIns="0" bIns="0" anchor="t" anchorCtr="0">
            <a:noAutofit/>
          </a:bodyPr>
          <a:lstStyle>
            <a:lvl1pPr marL="457200" lvl="0" indent="-355600" algn="l">
              <a:lnSpc>
                <a:spcPct val="90000"/>
              </a:lnSpc>
              <a:spcBef>
                <a:spcPts val="1200"/>
              </a:spcBef>
              <a:spcAft>
                <a:spcPts val="0"/>
              </a:spcAft>
              <a:buClr>
                <a:schemeClr val="lt1"/>
              </a:buClr>
              <a:buSzPts val="2000"/>
              <a:buChar char="•"/>
              <a:defRPr sz="2000"/>
            </a:lvl1pPr>
            <a:lvl2pPr marL="914400" lvl="1" indent="-355600" algn="l">
              <a:lnSpc>
                <a:spcPct val="90000"/>
              </a:lnSpc>
              <a:spcBef>
                <a:spcPts val="1200"/>
              </a:spcBef>
              <a:spcAft>
                <a:spcPts val="0"/>
              </a:spcAft>
              <a:buClr>
                <a:schemeClr val="lt1"/>
              </a:buClr>
              <a:buSzPts val="2000"/>
              <a:buChar char="–"/>
              <a:defRPr sz="2000"/>
            </a:lvl2pPr>
            <a:lvl3pPr marL="1371600" lvl="2" indent="-355600" algn="l">
              <a:lnSpc>
                <a:spcPct val="90000"/>
              </a:lnSpc>
              <a:spcBef>
                <a:spcPts val="1200"/>
              </a:spcBef>
              <a:spcAft>
                <a:spcPts val="0"/>
              </a:spcAft>
              <a:buClr>
                <a:schemeClr val="lt1"/>
              </a:buClr>
              <a:buSzPts val="2000"/>
              <a:buChar char="•"/>
              <a:defRPr sz="2000"/>
            </a:lvl3pPr>
            <a:lvl4pPr marL="1828800" lvl="3" indent="-355600" algn="l">
              <a:lnSpc>
                <a:spcPct val="90000"/>
              </a:lnSpc>
              <a:spcBef>
                <a:spcPts val="1200"/>
              </a:spcBef>
              <a:spcAft>
                <a:spcPts val="0"/>
              </a:spcAft>
              <a:buClr>
                <a:schemeClr val="lt1"/>
              </a:buClr>
              <a:buSzPts val="2000"/>
              <a:buChar char="–"/>
              <a:defRPr sz="2000"/>
            </a:lvl4pPr>
            <a:lvl5pPr marL="2286000" lvl="4" indent="-355600" algn="l">
              <a:lnSpc>
                <a:spcPct val="90000"/>
              </a:lnSpc>
              <a:spcBef>
                <a:spcPts val="1200"/>
              </a:spcBef>
              <a:spcAft>
                <a:spcPts val="0"/>
              </a:spcAft>
              <a:buClr>
                <a:schemeClr val="lt1"/>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hree column shaded">
  <p:cSld name="Three column shaded">
    <p:spTree>
      <p:nvGrpSpPr>
        <p:cNvPr id="1" name="Shape 119"/>
        <p:cNvGrpSpPr/>
        <p:nvPr/>
      </p:nvGrpSpPr>
      <p:grpSpPr>
        <a:xfrm>
          <a:off x="0" y="0"/>
          <a:ext cx="0" cy="0"/>
          <a:chOff x="0" y="0"/>
          <a:chExt cx="0" cy="0"/>
        </a:xfrm>
      </p:grpSpPr>
      <p:sp>
        <p:nvSpPr>
          <p:cNvPr id="120" name="Google Shape;120;p36"/>
          <p:cNvSpPr txBox="1">
            <a:spLocks noGrp="1"/>
          </p:cNvSpPr>
          <p:nvPr>
            <p:ph type="title"/>
          </p:nvPr>
        </p:nvSpPr>
        <p:spPr>
          <a:xfrm>
            <a:off x="457200" y="361950"/>
            <a:ext cx="11274552" cy="451231"/>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lt2"/>
              </a:buClr>
              <a:buSzPts val="1800"/>
              <a:buNone/>
              <a:defRPr/>
            </a:lvl1pPr>
            <a:lvl2pPr lvl="1">
              <a:spcBef>
                <a:spcPts val="12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1" name="Google Shape;121;p36"/>
          <p:cNvSpPr txBox="1">
            <a:spLocks noGrp="1"/>
          </p:cNvSpPr>
          <p:nvPr>
            <p:ph type="body" idx="1"/>
          </p:nvPr>
        </p:nvSpPr>
        <p:spPr>
          <a:xfrm>
            <a:off x="457200" y="1527048"/>
            <a:ext cx="3337560" cy="4462272"/>
          </a:xfrm>
          <a:prstGeom prst="rect">
            <a:avLst/>
          </a:prstGeom>
          <a:solidFill>
            <a:srgbClr val="355578"/>
          </a:solidFill>
          <a:ln>
            <a:noFill/>
          </a:ln>
        </p:spPr>
        <p:txBody>
          <a:bodyPr spcFirstLastPara="1" wrap="square" lIns="182875" tIns="182875" rIns="91425" bIns="91425" anchor="t" anchorCtr="0">
            <a:noAutofit/>
          </a:bodyPr>
          <a:lstStyle>
            <a:lvl1pPr marL="457200" lvl="0" indent="-355600" algn="l">
              <a:lnSpc>
                <a:spcPct val="90000"/>
              </a:lnSpc>
              <a:spcBef>
                <a:spcPts val="1200"/>
              </a:spcBef>
              <a:spcAft>
                <a:spcPts val="0"/>
              </a:spcAft>
              <a:buClr>
                <a:schemeClr val="lt1"/>
              </a:buClr>
              <a:buSzPts val="2000"/>
              <a:buChar char="•"/>
              <a:defRPr sz="2000"/>
            </a:lvl1pPr>
            <a:lvl2pPr marL="914400" lvl="1" indent="-355600" algn="l">
              <a:lnSpc>
                <a:spcPct val="90000"/>
              </a:lnSpc>
              <a:spcBef>
                <a:spcPts val="1200"/>
              </a:spcBef>
              <a:spcAft>
                <a:spcPts val="0"/>
              </a:spcAft>
              <a:buClr>
                <a:schemeClr val="lt1"/>
              </a:buClr>
              <a:buSzPts val="2000"/>
              <a:buChar char="–"/>
              <a:defRPr sz="2000"/>
            </a:lvl2pPr>
            <a:lvl3pPr marL="1371600" lvl="2" indent="-355600" algn="l">
              <a:lnSpc>
                <a:spcPct val="90000"/>
              </a:lnSpc>
              <a:spcBef>
                <a:spcPts val="1200"/>
              </a:spcBef>
              <a:spcAft>
                <a:spcPts val="0"/>
              </a:spcAft>
              <a:buClr>
                <a:schemeClr val="lt1"/>
              </a:buClr>
              <a:buSzPts val="2000"/>
              <a:buChar char="•"/>
              <a:defRPr sz="2000"/>
            </a:lvl3pPr>
            <a:lvl4pPr marL="1828800" lvl="3" indent="-355600" algn="l">
              <a:lnSpc>
                <a:spcPct val="90000"/>
              </a:lnSpc>
              <a:spcBef>
                <a:spcPts val="1200"/>
              </a:spcBef>
              <a:spcAft>
                <a:spcPts val="0"/>
              </a:spcAft>
              <a:buClr>
                <a:schemeClr val="lt1"/>
              </a:buClr>
              <a:buSzPts val="2000"/>
              <a:buChar char="–"/>
              <a:defRPr sz="2000"/>
            </a:lvl4pPr>
            <a:lvl5pPr marL="2286000" lvl="4" indent="-355600" algn="l">
              <a:lnSpc>
                <a:spcPct val="90000"/>
              </a:lnSpc>
              <a:spcBef>
                <a:spcPts val="1200"/>
              </a:spcBef>
              <a:spcAft>
                <a:spcPts val="0"/>
              </a:spcAft>
              <a:buClr>
                <a:schemeClr val="lt1"/>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122" name="Google Shape;122;p36"/>
          <p:cNvSpPr txBox="1">
            <a:spLocks noGrp="1"/>
          </p:cNvSpPr>
          <p:nvPr>
            <p:ph type="body" idx="2"/>
          </p:nvPr>
        </p:nvSpPr>
        <p:spPr>
          <a:xfrm>
            <a:off x="4425696" y="1527048"/>
            <a:ext cx="3337560" cy="4462272"/>
          </a:xfrm>
          <a:prstGeom prst="rect">
            <a:avLst/>
          </a:prstGeom>
          <a:solidFill>
            <a:srgbClr val="355578"/>
          </a:solidFill>
          <a:ln>
            <a:noFill/>
          </a:ln>
        </p:spPr>
        <p:txBody>
          <a:bodyPr spcFirstLastPara="1" wrap="square" lIns="182875" tIns="182875" rIns="91425" bIns="91425" anchor="t" anchorCtr="0">
            <a:noAutofit/>
          </a:bodyPr>
          <a:lstStyle>
            <a:lvl1pPr marL="457200" lvl="0" indent="-355600" algn="l">
              <a:lnSpc>
                <a:spcPct val="90000"/>
              </a:lnSpc>
              <a:spcBef>
                <a:spcPts val="1200"/>
              </a:spcBef>
              <a:spcAft>
                <a:spcPts val="0"/>
              </a:spcAft>
              <a:buClr>
                <a:schemeClr val="lt1"/>
              </a:buClr>
              <a:buSzPts val="2000"/>
              <a:buChar char="•"/>
              <a:defRPr sz="2000"/>
            </a:lvl1pPr>
            <a:lvl2pPr marL="914400" lvl="1" indent="-355600" algn="l">
              <a:lnSpc>
                <a:spcPct val="90000"/>
              </a:lnSpc>
              <a:spcBef>
                <a:spcPts val="1200"/>
              </a:spcBef>
              <a:spcAft>
                <a:spcPts val="0"/>
              </a:spcAft>
              <a:buClr>
                <a:schemeClr val="lt1"/>
              </a:buClr>
              <a:buSzPts val="2000"/>
              <a:buChar char="–"/>
              <a:defRPr sz="2000"/>
            </a:lvl2pPr>
            <a:lvl3pPr marL="1371600" lvl="2" indent="-355600" algn="l">
              <a:lnSpc>
                <a:spcPct val="90000"/>
              </a:lnSpc>
              <a:spcBef>
                <a:spcPts val="1200"/>
              </a:spcBef>
              <a:spcAft>
                <a:spcPts val="0"/>
              </a:spcAft>
              <a:buClr>
                <a:schemeClr val="lt1"/>
              </a:buClr>
              <a:buSzPts val="2000"/>
              <a:buChar char="•"/>
              <a:defRPr sz="2000"/>
            </a:lvl3pPr>
            <a:lvl4pPr marL="1828800" lvl="3" indent="-355600" algn="l">
              <a:lnSpc>
                <a:spcPct val="90000"/>
              </a:lnSpc>
              <a:spcBef>
                <a:spcPts val="1200"/>
              </a:spcBef>
              <a:spcAft>
                <a:spcPts val="0"/>
              </a:spcAft>
              <a:buClr>
                <a:schemeClr val="lt1"/>
              </a:buClr>
              <a:buSzPts val="2000"/>
              <a:buChar char="–"/>
              <a:defRPr sz="2000"/>
            </a:lvl4pPr>
            <a:lvl5pPr marL="2286000" lvl="4" indent="-355600" algn="l">
              <a:lnSpc>
                <a:spcPct val="90000"/>
              </a:lnSpc>
              <a:spcBef>
                <a:spcPts val="1200"/>
              </a:spcBef>
              <a:spcAft>
                <a:spcPts val="0"/>
              </a:spcAft>
              <a:buClr>
                <a:schemeClr val="lt1"/>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123" name="Google Shape;123;p36"/>
          <p:cNvSpPr txBox="1">
            <a:spLocks noGrp="1"/>
          </p:cNvSpPr>
          <p:nvPr>
            <p:ph type="body" idx="3"/>
          </p:nvPr>
        </p:nvSpPr>
        <p:spPr>
          <a:xfrm>
            <a:off x="8394192" y="1527048"/>
            <a:ext cx="3337560" cy="4462272"/>
          </a:xfrm>
          <a:prstGeom prst="rect">
            <a:avLst/>
          </a:prstGeom>
          <a:solidFill>
            <a:srgbClr val="355578"/>
          </a:solidFill>
          <a:ln>
            <a:noFill/>
          </a:ln>
        </p:spPr>
        <p:txBody>
          <a:bodyPr spcFirstLastPara="1" wrap="square" lIns="182875" tIns="182875" rIns="91425" bIns="91425" anchor="t" anchorCtr="0">
            <a:noAutofit/>
          </a:bodyPr>
          <a:lstStyle>
            <a:lvl1pPr marL="457200" lvl="0" indent="-355600" algn="l">
              <a:lnSpc>
                <a:spcPct val="90000"/>
              </a:lnSpc>
              <a:spcBef>
                <a:spcPts val="1200"/>
              </a:spcBef>
              <a:spcAft>
                <a:spcPts val="0"/>
              </a:spcAft>
              <a:buClr>
                <a:schemeClr val="lt1"/>
              </a:buClr>
              <a:buSzPts val="2000"/>
              <a:buChar char="•"/>
              <a:defRPr sz="2000"/>
            </a:lvl1pPr>
            <a:lvl2pPr marL="914400" lvl="1" indent="-355600" algn="l">
              <a:lnSpc>
                <a:spcPct val="90000"/>
              </a:lnSpc>
              <a:spcBef>
                <a:spcPts val="1200"/>
              </a:spcBef>
              <a:spcAft>
                <a:spcPts val="0"/>
              </a:spcAft>
              <a:buClr>
                <a:schemeClr val="lt1"/>
              </a:buClr>
              <a:buSzPts val="2000"/>
              <a:buChar char="–"/>
              <a:defRPr sz="2000"/>
            </a:lvl2pPr>
            <a:lvl3pPr marL="1371600" lvl="2" indent="-355600" algn="l">
              <a:lnSpc>
                <a:spcPct val="90000"/>
              </a:lnSpc>
              <a:spcBef>
                <a:spcPts val="1200"/>
              </a:spcBef>
              <a:spcAft>
                <a:spcPts val="0"/>
              </a:spcAft>
              <a:buClr>
                <a:schemeClr val="lt1"/>
              </a:buClr>
              <a:buSzPts val="2000"/>
              <a:buChar char="•"/>
              <a:defRPr sz="2000"/>
            </a:lvl3pPr>
            <a:lvl4pPr marL="1828800" lvl="3" indent="-355600" algn="l">
              <a:lnSpc>
                <a:spcPct val="90000"/>
              </a:lnSpc>
              <a:spcBef>
                <a:spcPts val="1200"/>
              </a:spcBef>
              <a:spcAft>
                <a:spcPts val="0"/>
              </a:spcAft>
              <a:buClr>
                <a:schemeClr val="lt1"/>
              </a:buClr>
              <a:buSzPts val="2000"/>
              <a:buChar char="–"/>
              <a:defRPr sz="2000"/>
            </a:lvl4pPr>
            <a:lvl5pPr marL="2286000" lvl="4" indent="-355600" algn="l">
              <a:lnSpc>
                <a:spcPct val="90000"/>
              </a:lnSpc>
              <a:spcBef>
                <a:spcPts val="1200"/>
              </a:spcBef>
              <a:spcAft>
                <a:spcPts val="0"/>
              </a:spcAft>
              <a:buClr>
                <a:schemeClr val="lt1"/>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Four column">
  <p:cSld name="Four column">
    <p:spTree>
      <p:nvGrpSpPr>
        <p:cNvPr id="1" name="Shape 124"/>
        <p:cNvGrpSpPr/>
        <p:nvPr/>
      </p:nvGrpSpPr>
      <p:grpSpPr>
        <a:xfrm>
          <a:off x="0" y="0"/>
          <a:ext cx="0" cy="0"/>
          <a:chOff x="0" y="0"/>
          <a:chExt cx="0" cy="0"/>
        </a:xfrm>
      </p:grpSpPr>
      <p:sp>
        <p:nvSpPr>
          <p:cNvPr id="125" name="Google Shape;125;p37"/>
          <p:cNvSpPr txBox="1">
            <a:spLocks noGrp="1"/>
          </p:cNvSpPr>
          <p:nvPr>
            <p:ph type="title"/>
          </p:nvPr>
        </p:nvSpPr>
        <p:spPr>
          <a:xfrm>
            <a:off x="457200" y="361950"/>
            <a:ext cx="11274552" cy="451231"/>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lt2"/>
              </a:buClr>
              <a:buSzPts val="1800"/>
              <a:buNone/>
              <a:defRPr/>
            </a:lvl1pPr>
            <a:lvl2pPr lvl="1">
              <a:spcBef>
                <a:spcPts val="12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6" name="Google Shape;126;p37"/>
          <p:cNvSpPr txBox="1">
            <a:spLocks noGrp="1"/>
          </p:cNvSpPr>
          <p:nvPr>
            <p:ph type="body" idx="1"/>
          </p:nvPr>
        </p:nvSpPr>
        <p:spPr>
          <a:xfrm>
            <a:off x="457200" y="1527048"/>
            <a:ext cx="2600706" cy="4462272"/>
          </a:xfrm>
          <a:prstGeom prst="rect">
            <a:avLst/>
          </a:prstGeom>
          <a:noFill/>
          <a:ln>
            <a:noFill/>
          </a:ln>
        </p:spPr>
        <p:txBody>
          <a:bodyPr spcFirstLastPara="1" wrap="square" lIns="0" tIns="0" rIns="0" bIns="0" anchor="t" anchorCtr="0">
            <a:noAutofit/>
          </a:bodyPr>
          <a:lstStyle>
            <a:lvl1pPr marL="457200" lvl="0" indent="-355600" algn="l">
              <a:lnSpc>
                <a:spcPct val="90000"/>
              </a:lnSpc>
              <a:spcBef>
                <a:spcPts val="1200"/>
              </a:spcBef>
              <a:spcAft>
                <a:spcPts val="0"/>
              </a:spcAft>
              <a:buClr>
                <a:schemeClr val="lt1"/>
              </a:buClr>
              <a:buSzPts val="2000"/>
              <a:buChar char="•"/>
              <a:defRPr sz="2000"/>
            </a:lvl1pPr>
            <a:lvl2pPr marL="914400" lvl="1" indent="-355600" algn="l">
              <a:lnSpc>
                <a:spcPct val="90000"/>
              </a:lnSpc>
              <a:spcBef>
                <a:spcPts val="1200"/>
              </a:spcBef>
              <a:spcAft>
                <a:spcPts val="0"/>
              </a:spcAft>
              <a:buClr>
                <a:schemeClr val="lt1"/>
              </a:buClr>
              <a:buSzPts val="2000"/>
              <a:buChar char="–"/>
              <a:defRPr sz="2000"/>
            </a:lvl2pPr>
            <a:lvl3pPr marL="1371600" lvl="2" indent="-355600" algn="l">
              <a:lnSpc>
                <a:spcPct val="90000"/>
              </a:lnSpc>
              <a:spcBef>
                <a:spcPts val="1200"/>
              </a:spcBef>
              <a:spcAft>
                <a:spcPts val="0"/>
              </a:spcAft>
              <a:buClr>
                <a:schemeClr val="lt1"/>
              </a:buClr>
              <a:buSzPts val="2000"/>
              <a:buChar char="•"/>
              <a:defRPr sz="2000"/>
            </a:lvl3pPr>
            <a:lvl4pPr marL="1828800" lvl="3" indent="-355600" algn="l">
              <a:lnSpc>
                <a:spcPct val="90000"/>
              </a:lnSpc>
              <a:spcBef>
                <a:spcPts val="1200"/>
              </a:spcBef>
              <a:spcAft>
                <a:spcPts val="0"/>
              </a:spcAft>
              <a:buClr>
                <a:schemeClr val="lt1"/>
              </a:buClr>
              <a:buSzPts val="2000"/>
              <a:buChar char="–"/>
              <a:defRPr sz="2000"/>
            </a:lvl4pPr>
            <a:lvl5pPr marL="2286000" lvl="4" indent="-355600" algn="l">
              <a:lnSpc>
                <a:spcPct val="90000"/>
              </a:lnSpc>
              <a:spcBef>
                <a:spcPts val="1200"/>
              </a:spcBef>
              <a:spcAft>
                <a:spcPts val="0"/>
              </a:spcAft>
              <a:buClr>
                <a:schemeClr val="lt1"/>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127" name="Google Shape;127;p37"/>
          <p:cNvSpPr txBox="1">
            <a:spLocks noGrp="1"/>
          </p:cNvSpPr>
          <p:nvPr>
            <p:ph type="body" idx="2"/>
          </p:nvPr>
        </p:nvSpPr>
        <p:spPr>
          <a:xfrm>
            <a:off x="3348482" y="1527048"/>
            <a:ext cx="2600706" cy="4462272"/>
          </a:xfrm>
          <a:prstGeom prst="rect">
            <a:avLst/>
          </a:prstGeom>
          <a:noFill/>
          <a:ln>
            <a:noFill/>
          </a:ln>
        </p:spPr>
        <p:txBody>
          <a:bodyPr spcFirstLastPara="1" wrap="square" lIns="0" tIns="0" rIns="0" bIns="0" anchor="t" anchorCtr="0">
            <a:noAutofit/>
          </a:bodyPr>
          <a:lstStyle>
            <a:lvl1pPr marL="457200" lvl="0" indent="-355600" algn="l">
              <a:lnSpc>
                <a:spcPct val="90000"/>
              </a:lnSpc>
              <a:spcBef>
                <a:spcPts val="1200"/>
              </a:spcBef>
              <a:spcAft>
                <a:spcPts val="0"/>
              </a:spcAft>
              <a:buClr>
                <a:schemeClr val="lt1"/>
              </a:buClr>
              <a:buSzPts val="2000"/>
              <a:buChar char="•"/>
              <a:defRPr sz="2000"/>
            </a:lvl1pPr>
            <a:lvl2pPr marL="914400" lvl="1" indent="-355600" algn="l">
              <a:lnSpc>
                <a:spcPct val="90000"/>
              </a:lnSpc>
              <a:spcBef>
                <a:spcPts val="1200"/>
              </a:spcBef>
              <a:spcAft>
                <a:spcPts val="0"/>
              </a:spcAft>
              <a:buClr>
                <a:schemeClr val="lt1"/>
              </a:buClr>
              <a:buSzPts val="2000"/>
              <a:buChar char="–"/>
              <a:defRPr sz="2000"/>
            </a:lvl2pPr>
            <a:lvl3pPr marL="1371600" lvl="2" indent="-355600" algn="l">
              <a:lnSpc>
                <a:spcPct val="90000"/>
              </a:lnSpc>
              <a:spcBef>
                <a:spcPts val="1200"/>
              </a:spcBef>
              <a:spcAft>
                <a:spcPts val="0"/>
              </a:spcAft>
              <a:buClr>
                <a:schemeClr val="lt1"/>
              </a:buClr>
              <a:buSzPts val="2000"/>
              <a:buChar char="•"/>
              <a:defRPr sz="2000"/>
            </a:lvl3pPr>
            <a:lvl4pPr marL="1828800" lvl="3" indent="-355600" algn="l">
              <a:lnSpc>
                <a:spcPct val="90000"/>
              </a:lnSpc>
              <a:spcBef>
                <a:spcPts val="1200"/>
              </a:spcBef>
              <a:spcAft>
                <a:spcPts val="0"/>
              </a:spcAft>
              <a:buClr>
                <a:schemeClr val="lt1"/>
              </a:buClr>
              <a:buSzPts val="2000"/>
              <a:buChar char="–"/>
              <a:defRPr sz="2000"/>
            </a:lvl4pPr>
            <a:lvl5pPr marL="2286000" lvl="4" indent="-355600" algn="l">
              <a:lnSpc>
                <a:spcPct val="90000"/>
              </a:lnSpc>
              <a:spcBef>
                <a:spcPts val="1200"/>
              </a:spcBef>
              <a:spcAft>
                <a:spcPts val="0"/>
              </a:spcAft>
              <a:buClr>
                <a:schemeClr val="lt1"/>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128" name="Google Shape;128;p37"/>
          <p:cNvSpPr txBox="1">
            <a:spLocks noGrp="1"/>
          </p:cNvSpPr>
          <p:nvPr>
            <p:ph type="body" idx="3"/>
          </p:nvPr>
        </p:nvSpPr>
        <p:spPr>
          <a:xfrm>
            <a:off x="6239764" y="1527048"/>
            <a:ext cx="2600706" cy="4462272"/>
          </a:xfrm>
          <a:prstGeom prst="rect">
            <a:avLst/>
          </a:prstGeom>
          <a:noFill/>
          <a:ln>
            <a:noFill/>
          </a:ln>
        </p:spPr>
        <p:txBody>
          <a:bodyPr spcFirstLastPara="1" wrap="square" lIns="0" tIns="0" rIns="0" bIns="0" anchor="t" anchorCtr="0">
            <a:noAutofit/>
          </a:bodyPr>
          <a:lstStyle>
            <a:lvl1pPr marL="457200" lvl="0" indent="-355600" algn="l">
              <a:lnSpc>
                <a:spcPct val="90000"/>
              </a:lnSpc>
              <a:spcBef>
                <a:spcPts val="1200"/>
              </a:spcBef>
              <a:spcAft>
                <a:spcPts val="0"/>
              </a:spcAft>
              <a:buClr>
                <a:schemeClr val="lt1"/>
              </a:buClr>
              <a:buSzPts val="2000"/>
              <a:buChar char="•"/>
              <a:defRPr sz="2000"/>
            </a:lvl1pPr>
            <a:lvl2pPr marL="914400" lvl="1" indent="-355600" algn="l">
              <a:lnSpc>
                <a:spcPct val="90000"/>
              </a:lnSpc>
              <a:spcBef>
                <a:spcPts val="1200"/>
              </a:spcBef>
              <a:spcAft>
                <a:spcPts val="0"/>
              </a:spcAft>
              <a:buClr>
                <a:schemeClr val="lt1"/>
              </a:buClr>
              <a:buSzPts val="2000"/>
              <a:buChar char="–"/>
              <a:defRPr sz="2000"/>
            </a:lvl2pPr>
            <a:lvl3pPr marL="1371600" lvl="2" indent="-355600" algn="l">
              <a:lnSpc>
                <a:spcPct val="90000"/>
              </a:lnSpc>
              <a:spcBef>
                <a:spcPts val="1200"/>
              </a:spcBef>
              <a:spcAft>
                <a:spcPts val="0"/>
              </a:spcAft>
              <a:buClr>
                <a:schemeClr val="lt1"/>
              </a:buClr>
              <a:buSzPts val="2000"/>
              <a:buChar char="•"/>
              <a:defRPr sz="2000"/>
            </a:lvl3pPr>
            <a:lvl4pPr marL="1828800" lvl="3" indent="-355600" algn="l">
              <a:lnSpc>
                <a:spcPct val="90000"/>
              </a:lnSpc>
              <a:spcBef>
                <a:spcPts val="1200"/>
              </a:spcBef>
              <a:spcAft>
                <a:spcPts val="0"/>
              </a:spcAft>
              <a:buClr>
                <a:schemeClr val="lt1"/>
              </a:buClr>
              <a:buSzPts val="2000"/>
              <a:buChar char="–"/>
              <a:defRPr sz="2000"/>
            </a:lvl4pPr>
            <a:lvl5pPr marL="2286000" lvl="4" indent="-355600" algn="l">
              <a:lnSpc>
                <a:spcPct val="90000"/>
              </a:lnSpc>
              <a:spcBef>
                <a:spcPts val="1200"/>
              </a:spcBef>
              <a:spcAft>
                <a:spcPts val="0"/>
              </a:spcAft>
              <a:buClr>
                <a:schemeClr val="lt1"/>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129" name="Google Shape;129;p37"/>
          <p:cNvSpPr txBox="1">
            <a:spLocks noGrp="1"/>
          </p:cNvSpPr>
          <p:nvPr>
            <p:ph type="body" idx="4"/>
          </p:nvPr>
        </p:nvSpPr>
        <p:spPr>
          <a:xfrm>
            <a:off x="9131046" y="1527048"/>
            <a:ext cx="2600706" cy="4462272"/>
          </a:xfrm>
          <a:prstGeom prst="rect">
            <a:avLst/>
          </a:prstGeom>
          <a:noFill/>
          <a:ln>
            <a:noFill/>
          </a:ln>
        </p:spPr>
        <p:txBody>
          <a:bodyPr spcFirstLastPara="1" wrap="square" lIns="0" tIns="0" rIns="0" bIns="0" anchor="t" anchorCtr="0">
            <a:noAutofit/>
          </a:bodyPr>
          <a:lstStyle>
            <a:lvl1pPr marL="457200" lvl="0" indent="-355600" algn="l">
              <a:lnSpc>
                <a:spcPct val="90000"/>
              </a:lnSpc>
              <a:spcBef>
                <a:spcPts val="1200"/>
              </a:spcBef>
              <a:spcAft>
                <a:spcPts val="0"/>
              </a:spcAft>
              <a:buClr>
                <a:schemeClr val="lt1"/>
              </a:buClr>
              <a:buSzPts val="2000"/>
              <a:buChar char="•"/>
              <a:defRPr sz="2000"/>
            </a:lvl1pPr>
            <a:lvl2pPr marL="914400" lvl="1" indent="-355600" algn="l">
              <a:lnSpc>
                <a:spcPct val="90000"/>
              </a:lnSpc>
              <a:spcBef>
                <a:spcPts val="1200"/>
              </a:spcBef>
              <a:spcAft>
                <a:spcPts val="0"/>
              </a:spcAft>
              <a:buClr>
                <a:schemeClr val="lt1"/>
              </a:buClr>
              <a:buSzPts val="2000"/>
              <a:buChar char="–"/>
              <a:defRPr sz="2000"/>
            </a:lvl2pPr>
            <a:lvl3pPr marL="1371600" lvl="2" indent="-355600" algn="l">
              <a:lnSpc>
                <a:spcPct val="90000"/>
              </a:lnSpc>
              <a:spcBef>
                <a:spcPts val="1200"/>
              </a:spcBef>
              <a:spcAft>
                <a:spcPts val="0"/>
              </a:spcAft>
              <a:buClr>
                <a:schemeClr val="lt1"/>
              </a:buClr>
              <a:buSzPts val="2000"/>
              <a:buChar char="•"/>
              <a:defRPr sz="2000"/>
            </a:lvl3pPr>
            <a:lvl4pPr marL="1828800" lvl="3" indent="-355600" algn="l">
              <a:lnSpc>
                <a:spcPct val="90000"/>
              </a:lnSpc>
              <a:spcBef>
                <a:spcPts val="1200"/>
              </a:spcBef>
              <a:spcAft>
                <a:spcPts val="0"/>
              </a:spcAft>
              <a:buClr>
                <a:schemeClr val="lt1"/>
              </a:buClr>
              <a:buSzPts val="2000"/>
              <a:buChar char="–"/>
              <a:defRPr sz="2000"/>
            </a:lvl4pPr>
            <a:lvl5pPr marL="2286000" lvl="4" indent="-355600" algn="l">
              <a:lnSpc>
                <a:spcPct val="90000"/>
              </a:lnSpc>
              <a:spcBef>
                <a:spcPts val="1200"/>
              </a:spcBef>
              <a:spcAft>
                <a:spcPts val="0"/>
              </a:spcAft>
              <a:buClr>
                <a:schemeClr val="lt1"/>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Four column shaded">
  <p:cSld name="Four column shaded">
    <p:spTree>
      <p:nvGrpSpPr>
        <p:cNvPr id="1" name="Shape 130"/>
        <p:cNvGrpSpPr/>
        <p:nvPr/>
      </p:nvGrpSpPr>
      <p:grpSpPr>
        <a:xfrm>
          <a:off x="0" y="0"/>
          <a:ext cx="0" cy="0"/>
          <a:chOff x="0" y="0"/>
          <a:chExt cx="0" cy="0"/>
        </a:xfrm>
      </p:grpSpPr>
      <p:sp>
        <p:nvSpPr>
          <p:cNvPr id="131" name="Google Shape;131;p38"/>
          <p:cNvSpPr txBox="1">
            <a:spLocks noGrp="1"/>
          </p:cNvSpPr>
          <p:nvPr>
            <p:ph type="title"/>
          </p:nvPr>
        </p:nvSpPr>
        <p:spPr>
          <a:xfrm>
            <a:off x="457200" y="361950"/>
            <a:ext cx="11274552" cy="451231"/>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lt2"/>
              </a:buClr>
              <a:buSzPts val="1800"/>
              <a:buNone/>
              <a:defRPr/>
            </a:lvl1pPr>
            <a:lvl2pPr lvl="1">
              <a:spcBef>
                <a:spcPts val="12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38"/>
          <p:cNvSpPr txBox="1">
            <a:spLocks noGrp="1"/>
          </p:cNvSpPr>
          <p:nvPr>
            <p:ph type="body" idx="1"/>
          </p:nvPr>
        </p:nvSpPr>
        <p:spPr>
          <a:xfrm>
            <a:off x="457200" y="1527048"/>
            <a:ext cx="2600706" cy="4462272"/>
          </a:xfrm>
          <a:prstGeom prst="rect">
            <a:avLst/>
          </a:prstGeom>
          <a:solidFill>
            <a:srgbClr val="355578"/>
          </a:solidFill>
          <a:ln>
            <a:noFill/>
          </a:ln>
        </p:spPr>
        <p:txBody>
          <a:bodyPr spcFirstLastPara="1" wrap="square" lIns="91425" tIns="182875" rIns="91425" bIns="91425" anchor="t" anchorCtr="0">
            <a:noAutofit/>
          </a:bodyPr>
          <a:lstStyle>
            <a:lvl1pPr marL="457200" lvl="0" indent="-355600" algn="l">
              <a:lnSpc>
                <a:spcPct val="90000"/>
              </a:lnSpc>
              <a:spcBef>
                <a:spcPts val="1200"/>
              </a:spcBef>
              <a:spcAft>
                <a:spcPts val="0"/>
              </a:spcAft>
              <a:buClr>
                <a:schemeClr val="lt1"/>
              </a:buClr>
              <a:buSzPts val="2000"/>
              <a:buChar char="•"/>
              <a:defRPr sz="2000"/>
            </a:lvl1pPr>
            <a:lvl2pPr marL="914400" lvl="1" indent="-355600" algn="l">
              <a:lnSpc>
                <a:spcPct val="90000"/>
              </a:lnSpc>
              <a:spcBef>
                <a:spcPts val="1200"/>
              </a:spcBef>
              <a:spcAft>
                <a:spcPts val="0"/>
              </a:spcAft>
              <a:buClr>
                <a:schemeClr val="lt1"/>
              </a:buClr>
              <a:buSzPts val="2000"/>
              <a:buChar char="–"/>
              <a:defRPr sz="2000"/>
            </a:lvl2pPr>
            <a:lvl3pPr marL="1371600" lvl="2" indent="-355600" algn="l">
              <a:lnSpc>
                <a:spcPct val="90000"/>
              </a:lnSpc>
              <a:spcBef>
                <a:spcPts val="1200"/>
              </a:spcBef>
              <a:spcAft>
                <a:spcPts val="0"/>
              </a:spcAft>
              <a:buClr>
                <a:schemeClr val="lt1"/>
              </a:buClr>
              <a:buSzPts val="2000"/>
              <a:buChar char="•"/>
              <a:defRPr sz="2000"/>
            </a:lvl3pPr>
            <a:lvl4pPr marL="1828800" lvl="3" indent="-355600" algn="l">
              <a:lnSpc>
                <a:spcPct val="90000"/>
              </a:lnSpc>
              <a:spcBef>
                <a:spcPts val="1200"/>
              </a:spcBef>
              <a:spcAft>
                <a:spcPts val="0"/>
              </a:spcAft>
              <a:buClr>
                <a:schemeClr val="lt1"/>
              </a:buClr>
              <a:buSzPts val="2000"/>
              <a:buChar char="–"/>
              <a:defRPr sz="2000"/>
            </a:lvl4pPr>
            <a:lvl5pPr marL="2286000" lvl="4" indent="-355600" algn="l">
              <a:lnSpc>
                <a:spcPct val="90000"/>
              </a:lnSpc>
              <a:spcBef>
                <a:spcPts val="1200"/>
              </a:spcBef>
              <a:spcAft>
                <a:spcPts val="0"/>
              </a:spcAft>
              <a:buClr>
                <a:schemeClr val="lt1"/>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133" name="Google Shape;133;p38"/>
          <p:cNvSpPr txBox="1">
            <a:spLocks noGrp="1"/>
          </p:cNvSpPr>
          <p:nvPr>
            <p:ph type="body" idx="2"/>
          </p:nvPr>
        </p:nvSpPr>
        <p:spPr>
          <a:xfrm>
            <a:off x="3348482" y="1527048"/>
            <a:ext cx="2600706" cy="4462272"/>
          </a:xfrm>
          <a:prstGeom prst="rect">
            <a:avLst/>
          </a:prstGeom>
          <a:solidFill>
            <a:srgbClr val="355578"/>
          </a:solidFill>
          <a:ln>
            <a:noFill/>
          </a:ln>
        </p:spPr>
        <p:txBody>
          <a:bodyPr spcFirstLastPara="1" wrap="square" lIns="91425" tIns="182875" rIns="91425" bIns="91425" anchor="t" anchorCtr="0">
            <a:noAutofit/>
          </a:bodyPr>
          <a:lstStyle>
            <a:lvl1pPr marL="457200" lvl="0" indent="-355600" algn="l">
              <a:lnSpc>
                <a:spcPct val="90000"/>
              </a:lnSpc>
              <a:spcBef>
                <a:spcPts val="1200"/>
              </a:spcBef>
              <a:spcAft>
                <a:spcPts val="0"/>
              </a:spcAft>
              <a:buClr>
                <a:schemeClr val="lt1"/>
              </a:buClr>
              <a:buSzPts val="2000"/>
              <a:buChar char="•"/>
              <a:defRPr sz="2000"/>
            </a:lvl1pPr>
            <a:lvl2pPr marL="914400" lvl="1" indent="-355600" algn="l">
              <a:lnSpc>
                <a:spcPct val="90000"/>
              </a:lnSpc>
              <a:spcBef>
                <a:spcPts val="1200"/>
              </a:spcBef>
              <a:spcAft>
                <a:spcPts val="0"/>
              </a:spcAft>
              <a:buClr>
                <a:schemeClr val="lt1"/>
              </a:buClr>
              <a:buSzPts val="2000"/>
              <a:buChar char="–"/>
              <a:defRPr sz="2000"/>
            </a:lvl2pPr>
            <a:lvl3pPr marL="1371600" lvl="2" indent="-355600" algn="l">
              <a:lnSpc>
                <a:spcPct val="90000"/>
              </a:lnSpc>
              <a:spcBef>
                <a:spcPts val="1200"/>
              </a:spcBef>
              <a:spcAft>
                <a:spcPts val="0"/>
              </a:spcAft>
              <a:buClr>
                <a:schemeClr val="lt1"/>
              </a:buClr>
              <a:buSzPts val="2000"/>
              <a:buChar char="•"/>
              <a:defRPr sz="2000"/>
            </a:lvl3pPr>
            <a:lvl4pPr marL="1828800" lvl="3" indent="-355600" algn="l">
              <a:lnSpc>
                <a:spcPct val="90000"/>
              </a:lnSpc>
              <a:spcBef>
                <a:spcPts val="1200"/>
              </a:spcBef>
              <a:spcAft>
                <a:spcPts val="0"/>
              </a:spcAft>
              <a:buClr>
                <a:schemeClr val="lt1"/>
              </a:buClr>
              <a:buSzPts val="2000"/>
              <a:buChar char="–"/>
              <a:defRPr sz="2000"/>
            </a:lvl4pPr>
            <a:lvl5pPr marL="2286000" lvl="4" indent="-355600" algn="l">
              <a:lnSpc>
                <a:spcPct val="90000"/>
              </a:lnSpc>
              <a:spcBef>
                <a:spcPts val="1200"/>
              </a:spcBef>
              <a:spcAft>
                <a:spcPts val="0"/>
              </a:spcAft>
              <a:buClr>
                <a:schemeClr val="lt1"/>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134" name="Google Shape;134;p38"/>
          <p:cNvSpPr txBox="1">
            <a:spLocks noGrp="1"/>
          </p:cNvSpPr>
          <p:nvPr>
            <p:ph type="body" idx="3"/>
          </p:nvPr>
        </p:nvSpPr>
        <p:spPr>
          <a:xfrm>
            <a:off x="6239764" y="1527048"/>
            <a:ext cx="2600706" cy="4462272"/>
          </a:xfrm>
          <a:prstGeom prst="rect">
            <a:avLst/>
          </a:prstGeom>
          <a:solidFill>
            <a:srgbClr val="355578"/>
          </a:solidFill>
          <a:ln>
            <a:noFill/>
          </a:ln>
        </p:spPr>
        <p:txBody>
          <a:bodyPr spcFirstLastPara="1" wrap="square" lIns="91425" tIns="182875" rIns="91425" bIns="91425" anchor="t" anchorCtr="0">
            <a:noAutofit/>
          </a:bodyPr>
          <a:lstStyle>
            <a:lvl1pPr marL="457200" lvl="0" indent="-355600" algn="l">
              <a:lnSpc>
                <a:spcPct val="90000"/>
              </a:lnSpc>
              <a:spcBef>
                <a:spcPts val="1200"/>
              </a:spcBef>
              <a:spcAft>
                <a:spcPts val="0"/>
              </a:spcAft>
              <a:buClr>
                <a:schemeClr val="lt1"/>
              </a:buClr>
              <a:buSzPts val="2000"/>
              <a:buChar char="•"/>
              <a:defRPr sz="2000"/>
            </a:lvl1pPr>
            <a:lvl2pPr marL="914400" lvl="1" indent="-355600" algn="l">
              <a:lnSpc>
                <a:spcPct val="90000"/>
              </a:lnSpc>
              <a:spcBef>
                <a:spcPts val="1200"/>
              </a:spcBef>
              <a:spcAft>
                <a:spcPts val="0"/>
              </a:spcAft>
              <a:buClr>
                <a:schemeClr val="lt1"/>
              </a:buClr>
              <a:buSzPts val="2000"/>
              <a:buChar char="–"/>
              <a:defRPr sz="2000"/>
            </a:lvl2pPr>
            <a:lvl3pPr marL="1371600" lvl="2" indent="-355600" algn="l">
              <a:lnSpc>
                <a:spcPct val="90000"/>
              </a:lnSpc>
              <a:spcBef>
                <a:spcPts val="1200"/>
              </a:spcBef>
              <a:spcAft>
                <a:spcPts val="0"/>
              </a:spcAft>
              <a:buClr>
                <a:schemeClr val="lt1"/>
              </a:buClr>
              <a:buSzPts val="2000"/>
              <a:buChar char="•"/>
              <a:defRPr sz="2000"/>
            </a:lvl3pPr>
            <a:lvl4pPr marL="1828800" lvl="3" indent="-355600" algn="l">
              <a:lnSpc>
                <a:spcPct val="90000"/>
              </a:lnSpc>
              <a:spcBef>
                <a:spcPts val="1200"/>
              </a:spcBef>
              <a:spcAft>
                <a:spcPts val="0"/>
              </a:spcAft>
              <a:buClr>
                <a:schemeClr val="lt1"/>
              </a:buClr>
              <a:buSzPts val="2000"/>
              <a:buChar char="–"/>
              <a:defRPr sz="2000"/>
            </a:lvl4pPr>
            <a:lvl5pPr marL="2286000" lvl="4" indent="-355600" algn="l">
              <a:lnSpc>
                <a:spcPct val="90000"/>
              </a:lnSpc>
              <a:spcBef>
                <a:spcPts val="1200"/>
              </a:spcBef>
              <a:spcAft>
                <a:spcPts val="0"/>
              </a:spcAft>
              <a:buClr>
                <a:schemeClr val="lt1"/>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135" name="Google Shape;135;p38"/>
          <p:cNvSpPr txBox="1">
            <a:spLocks noGrp="1"/>
          </p:cNvSpPr>
          <p:nvPr>
            <p:ph type="body" idx="4"/>
          </p:nvPr>
        </p:nvSpPr>
        <p:spPr>
          <a:xfrm>
            <a:off x="9131046" y="1527048"/>
            <a:ext cx="2600706" cy="4462272"/>
          </a:xfrm>
          <a:prstGeom prst="rect">
            <a:avLst/>
          </a:prstGeom>
          <a:solidFill>
            <a:srgbClr val="355578"/>
          </a:solidFill>
          <a:ln>
            <a:noFill/>
          </a:ln>
        </p:spPr>
        <p:txBody>
          <a:bodyPr spcFirstLastPara="1" wrap="square" lIns="91425" tIns="182875" rIns="91425" bIns="91425" anchor="t" anchorCtr="0">
            <a:noAutofit/>
          </a:bodyPr>
          <a:lstStyle>
            <a:lvl1pPr marL="457200" lvl="0" indent="-355600" algn="l">
              <a:lnSpc>
                <a:spcPct val="90000"/>
              </a:lnSpc>
              <a:spcBef>
                <a:spcPts val="1200"/>
              </a:spcBef>
              <a:spcAft>
                <a:spcPts val="0"/>
              </a:spcAft>
              <a:buClr>
                <a:schemeClr val="lt1"/>
              </a:buClr>
              <a:buSzPts val="2000"/>
              <a:buChar char="•"/>
              <a:defRPr sz="2000"/>
            </a:lvl1pPr>
            <a:lvl2pPr marL="914400" lvl="1" indent="-355600" algn="l">
              <a:lnSpc>
                <a:spcPct val="90000"/>
              </a:lnSpc>
              <a:spcBef>
                <a:spcPts val="1200"/>
              </a:spcBef>
              <a:spcAft>
                <a:spcPts val="0"/>
              </a:spcAft>
              <a:buClr>
                <a:schemeClr val="lt1"/>
              </a:buClr>
              <a:buSzPts val="2000"/>
              <a:buChar char="–"/>
              <a:defRPr sz="2000"/>
            </a:lvl2pPr>
            <a:lvl3pPr marL="1371600" lvl="2" indent="-355600" algn="l">
              <a:lnSpc>
                <a:spcPct val="90000"/>
              </a:lnSpc>
              <a:spcBef>
                <a:spcPts val="1200"/>
              </a:spcBef>
              <a:spcAft>
                <a:spcPts val="0"/>
              </a:spcAft>
              <a:buClr>
                <a:schemeClr val="lt1"/>
              </a:buClr>
              <a:buSzPts val="2000"/>
              <a:buChar char="•"/>
              <a:defRPr sz="2000"/>
            </a:lvl3pPr>
            <a:lvl4pPr marL="1828800" lvl="3" indent="-355600" algn="l">
              <a:lnSpc>
                <a:spcPct val="90000"/>
              </a:lnSpc>
              <a:spcBef>
                <a:spcPts val="1200"/>
              </a:spcBef>
              <a:spcAft>
                <a:spcPts val="0"/>
              </a:spcAft>
              <a:buClr>
                <a:schemeClr val="lt1"/>
              </a:buClr>
              <a:buSzPts val="2000"/>
              <a:buChar char="–"/>
              <a:defRPr sz="2000"/>
            </a:lvl4pPr>
            <a:lvl5pPr marL="2286000" lvl="4" indent="-355600" algn="l">
              <a:lnSpc>
                <a:spcPct val="90000"/>
              </a:lnSpc>
              <a:spcBef>
                <a:spcPts val="1200"/>
              </a:spcBef>
              <a:spcAft>
                <a:spcPts val="0"/>
              </a:spcAft>
              <a:buClr>
                <a:schemeClr val="lt1"/>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Divider B1_Sky">
  <p:cSld name="Divider B1_Sky">
    <p:spTree>
      <p:nvGrpSpPr>
        <p:cNvPr id="1" name="Shape 136"/>
        <p:cNvGrpSpPr/>
        <p:nvPr/>
      </p:nvGrpSpPr>
      <p:grpSpPr>
        <a:xfrm>
          <a:off x="0" y="0"/>
          <a:ext cx="0" cy="0"/>
          <a:chOff x="0" y="0"/>
          <a:chExt cx="0" cy="0"/>
        </a:xfrm>
      </p:grpSpPr>
      <p:sp>
        <p:nvSpPr>
          <p:cNvPr id="137" name="Google Shape;137;p39"/>
          <p:cNvSpPr txBox="1">
            <a:spLocks noGrp="1"/>
          </p:cNvSpPr>
          <p:nvPr>
            <p:ph type="title"/>
          </p:nvPr>
        </p:nvSpPr>
        <p:spPr>
          <a:xfrm>
            <a:off x="2057400" y="1527048"/>
            <a:ext cx="4910328" cy="2935224"/>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lt2"/>
              </a:buClr>
              <a:buSzPts val="3200"/>
              <a:buFont typeface="Arial Black"/>
              <a:buNone/>
              <a:defRPr sz="3200"/>
            </a:lvl1pPr>
            <a:lvl2pPr lvl="1">
              <a:spcBef>
                <a:spcPts val="12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8" name="Google Shape;138;p39"/>
          <p:cNvSpPr/>
          <p:nvPr/>
        </p:nvSpPr>
        <p:spPr>
          <a:xfrm>
            <a:off x="0" y="1353312"/>
            <a:ext cx="1755648" cy="3291840"/>
          </a:xfrm>
          <a:prstGeom prst="rect">
            <a:avLst/>
          </a:prstGeom>
          <a:solidFill>
            <a:schemeClr val="accent4"/>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9" name="Google Shape;139;p39"/>
          <p:cNvSpPr/>
          <p:nvPr/>
        </p:nvSpPr>
        <p:spPr>
          <a:xfrm>
            <a:off x="7141464" y="1353312"/>
            <a:ext cx="5047488" cy="3291840"/>
          </a:xfrm>
          <a:prstGeom prst="rect">
            <a:avLst/>
          </a:prstGeom>
          <a:solidFill>
            <a:schemeClr val="accent4"/>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Quote with photo">
  <p:cSld name="Quote with photo">
    <p:spTree>
      <p:nvGrpSpPr>
        <p:cNvPr id="1" name="Shape 140"/>
        <p:cNvGrpSpPr/>
        <p:nvPr/>
      </p:nvGrpSpPr>
      <p:grpSpPr>
        <a:xfrm>
          <a:off x="0" y="0"/>
          <a:ext cx="0" cy="0"/>
          <a:chOff x="0" y="0"/>
          <a:chExt cx="0" cy="0"/>
        </a:xfrm>
      </p:grpSpPr>
      <p:sp>
        <p:nvSpPr>
          <p:cNvPr id="141" name="Google Shape;141;p40"/>
          <p:cNvSpPr txBox="1">
            <a:spLocks noGrp="1"/>
          </p:cNvSpPr>
          <p:nvPr>
            <p:ph type="title"/>
          </p:nvPr>
        </p:nvSpPr>
        <p:spPr>
          <a:xfrm>
            <a:off x="457199" y="1009268"/>
            <a:ext cx="6060141" cy="447611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lt2"/>
              </a:buClr>
              <a:buSzPts val="3200"/>
              <a:buFont typeface="Arial Black"/>
              <a:buNone/>
              <a:defRPr sz="3200"/>
            </a:lvl1pPr>
            <a:lvl2pPr lvl="1">
              <a:spcBef>
                <a:spcPts val="12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2" name="Google Shape;142;p40"/>
          <p:cNvSpPr txBox="1">
            <a:spLocks noGrp="1"/>
          </p:cNvSpPr>
          <p:nvPr>
            <p:ph type="body" idx="1"/>
          </p:nvPr>
        </p:nvSpPr>
        <p:spPr>
          <a:xfrm>
            <a:off x="457199" y="5485384"/>
            <a:ext cx="6060141" cy="347472"/>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200"/>
              </a:spcBef>
              <a:spcAft>
                <a:spcPts val="0"/>
              </a:spcAft>
              <a:buClr>
                <a:schemeClr val="lt1"/>
              </a:buClr>
              <a:buSzPts val="1400"/>
              <a:buNone/>
              <a:defRPr sz="1400">
                <a:solidFill>
                  <a:schemeClr val="lt1"/>
                </a:solidFill>
              </a:defRPr>
            </a:lvl1pPr>
            <a:lvl2pPr marL="914400" lvl="1" indent="-228600" algn="l">
              <a:lnSpc>
                <a:spcPct val="90000"/>
              </a:lnSpc>
              <a:spcBef>
                <a:spcPts val="1200"/>
              </a:spcBef>
              <a:spcAft>
                <a:spcPts val="0"/>
              </a:spcAft>
              <a:buClr>
                <a:schemeClr val="lt1"/>
              </a:buClr>
              <a:buSzPts val="2000"/>
              <a:buNone/>
              <a:defRPr sz="2000">
                <a:solidFill>
                  <a:schemeClr val="lt1"/>
                </a:solidFill>
              </a:defRPr>
            </a:lvl2pPr>
            <a:lvl3pPr marL="1371600" lvl="2" indent="-228600" algn="l">
              <a:lnSpc>
                <a:spcPct val="90000"/>
              </a:lnSpc>
              <a:spcBef>
                <a:spcPts val="1200"/>
              </a:spcBef>
              <a:spcAft>
                <a:spcPts val="0"/>
              </a:spcAft>
              <a:buClr>
                <a:schemeClr val="lt1"/>
              </a:buClr>
              <a:buSzPts val="1800"/>
              <a:buNone/>
              <a:defRPr sz="1800">
                <a:solidFill>
                  <a:schemeClr val="lt1"/>
                </a:solidFill>
              </a:defRPr>
            </a:lvl3pPr>
            <a:lvl4pPr marL="1828800" lvl="3" indent="-228600" algn="l">
              <a:lnSpc>
                <a:spcPct val="90000"/>
              </a:lnSpc>
              <a:spcBef>
                <a:spcPts val="1200"/>
              </a:spcBef>
              <a:spcAft>
                <a:spcPts val="0"/>
              </a:spcAft>
              <a:buClr>
                <a:schemeClr val="lt1"/>
              </a:buClr>
              <a:buSzPts val="1600"/>
              <a:buNone/>
              <a:defRPr sz="1600">
                <a:solidFill>
                  <a:schemeClr val="lt1"/>
                </a:solidFill>
              </a:defRPr>
            </a:lvl4pPr>
            <a:lvl5pPr marL="2286000" lvl="4" indent="-228600" algn="l">
              <a:lnSpc>
                <a:spcPct val="90000"/>
              </a:lnSpc>
              <a:spcBef>
                <a:spcPts val="1200"/>
              </a:spcBef>
              <a:spcAft>
                <a:spcPts val="0"/>
              </a:spcAft>
              <a:buClr>
                <a:schemeClr val="lt1"/>
              </a:buClr>
              <a:buSzPts val="1600"/>
              <a:buNone/>
              <a:defRPr sz="1600">
                <a:solidFill>
                  <a:schemeClr val="lt1"/>
                </a:solidFill>
              </a:defRPr>
            </a:lvl5pPr>
            <a:lvl6pPr marL="2743200" lvl="5" indent="-228600" algn="l">
              <a:lnSpc>
                <a:spcPct val="90000"/>
              </a:lnSpc>
              <a:spcBef>
                <a:spcPts val="500"/>
              </a:spcBef>
              <a:spcAft>
                <a:spcPts val="0"/>
              </a:spcAft>
              <a:buClr>
                <a:schemeClr val="lt1"/>
              </a:buClr>
              <a:buSzPts val="1600"/>
              <a:buNone/>
              <a:defRPr sz="1600">
                <a:solidFill>
                  <a:schemeClr val="lt1"/>
                </a:solidFill>
              </a:defRPr>
            </a:lvl6pPr>
            <a:lvl7pPr marL="3200400" lvl="6" indent="-228600" algn="l">
              <a:lnSpc>
                <a:spcPct val="90000"/>
              </a:lnSpc>
              <a:spcBef>
                <a:spcPts val="500"/>
              </a:spcBef>
              <a:spcAft>
                <a:spcPts val="0"/>
              </a:spcAft>
              <a:buClr>
                <a:schemeClr val="lt1"/>
              </a:buClr>
              <a:buSzPts val="1600"/>
              <a:buNone/>
              <a:defRPr sz="1600">
                <a:solidFill>
                  <a:schemeClr val="lt1"/>
                </a:solidFill>
              </a:defRPr>
            </a:lvl7pPr>
            <a:lvl8pPr marL="3657600" lvl="7" indent="-228600" algn="l">
              <a:lnSpc>
                <a:spcPct val="90000"/>
              </a:lnSpc>
              <a:spcBef>
                <a:spcPts val="500"/>
              </a:spcBef>
              <a:spcAft>
                <a:spcPts val="0"/>
              </a:spcAft>
              <a:buClr>
                <a:schemeClr val="lt1"/>
              </a:buClr>
              <a:buSzPts val="1600"/>
              <a:buNone/>
              <a:defRPr sz="1600">
                <a:solidFill>
                  <a:schemeClr val="lt1"/>
                </a:solidFill>
              </a:defRPr>
            </a:lvl8pPr>
            <a:lvl9pPr marL="4114800" lvl="8" indent="-228600" algn="l">
              <a:lnSpc>
                <a:spcPct val="90000"/>
              </a:lnSpc>
              <a:spcBef>
                <a:spcPts val="500"/>
              </a:spcBef>
              <a:spcAft>
                <a:spcPts val="0"/>
              </a:spcAft>
              <a:buClr>
                <a:schemeClr val="lt1"/>
              </a:buClr>
              <a:buSzPts val="1600"/>
              <a:buNone/>
              <a:defRPr sz="1600">
                <a:solidFill>
                  <a:schemeClr val="lt1"/>
                </a:solidFill>
              </a:defRPr>
            </a:lvl9pPr>
          </a:lstStyle>
          <a:p>
            <a:endParaRPr/>
          </a:p>
        </p:txBody>
      </p:sp>
      <p:sp>
        <p:nvSpPr>
          <p:cNvPr id="143" name="Google Shape;143;p40"/>
          <p:cNvSpPr>
            <a:spLocks noGrp="1"/>
          </p:cNvSpPr>
          <p:nvPr>
            <p:ph type="pic" idx="2"/>
          </p:nvPr>
        </p:nvSpPr>
        <p:spPr>
          <a:xfrm>
            <a:off x="7040880" y="1346199"/>
            <a:ext cx="4690872" cy="4297680"/>
          </a:xfrm>
          <a:prstGeom prst="rect">
            <a:avLst/>
          </a:prstGeom>
          <a:noFill/>
          <a:ln>
            <a:noFill/>
          </a:ln>
        </p:spPr>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144"/>
        <p:cNvGrpSpPr/>
        <p:nvPr/>
      </p:nvGrpSpPr>
      <p:grpSpPr>
        <a:xfrm>
          <a:off x="0" y="0"/>
          <a:ext cx="0" cy="0"/>
          <a:chOff x="0" y="0"/>
          <a:chExt cx="0" cy="0"/>
        </a:xfrm>
      </p:grpSpPr>
      <p:sp>
        <p:nvSpPr>
          <p:cNvPr id="145" name="Google Shape;145;p41"/>
          <p:cNvSpPr txBox="1">
            <a:spLocks noGrp="1"/>
          </p:cNvSpPr>
          <p:nvPr>
            <p:ph type="title"/>
          </p:nvPr>
        </p:nvSpPr>
        <p:spPr>
          <a:xfrm>
            <a:off x="457199" y="1009268"/>
            <a:ext cx="8366761" cy="447611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lt2"/>
              </a:buClr>
              <a:buSzPts val="3200"/>
              <a:buFont typeface="Arial Black"/>
              <a:buNone/>
              <a:defRPr sz="3200"/>
            </a:lvl1pPr>
            <a:lvl2pPr lvl="1">
              <a:spcBef>
                <a:spcPts val="12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6" name="Google Shape;146;p41"/>
          <p:cNvSpPr txBox="1">
            <a:spLocks noGrp="1"/>
          </p:cNvSpPr>
          <p:nvPr>
            <p:ph type="body" idx="1"/>
          </p:nvPr>
        </p:nvSpPr>
        <p:spPr>
          <a:xfrm>
            <a:off x="457199" y="5485384"/>
            <a:ext cx="8366761" cy="347472"/>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200"/>
              </a:spcBef>
              <a:spcAft>
                <a:spcPts val="0"/>
              </a:spcAft>
              <a:buClr>
                <a:schemeClr val="lt1"/>
              </a:buClr>
              <a:buSzPts val="1400"/>
              <a:buNone/>
              <a:defRPr sz="1400">
                <a:solidFill>
                  <a:schemeClr val="lt1"/>
                </a:solidFill>
              </a:defRPr>
            </a:lvl1pPr>
            <a:lvl2pPr marL="914400" lvl="1" indent="-228600" algn="l">
              <a:lnSpc>
                <a:spcPct val="90000"/>
              </a:lnSpc>
              <a:spcBef>
                <a:spcPts val="1200"/>
              </a:spcBef>
              <a:spcAft>
                <a:spcPts val="0"/>
              </a:spcAft>
              <a:buClr>
                <a:schemeClr val="lt1"/>
              </a:buClr>
              <a:buSzPts val="2000"/>
              <a:buNone/>
              <a:defRPr sz="2000">
                <a:solidFill>
                  <a:schemeClr val="lt1"/>
                </a:solidFill>
              </a:defRPr>
            </a:lvl2pPr>
            <a:lvl3pPr marL="1371600" lvl="2" indent="-228600" algn="l">
              <a:lnSpc>
                <a:spcPct val="90000"/>
              </a:lnSpc>
              <a:spcBef>
                <a:spcPts val="1200"/>
              </a:spcBef>
              <a:spcAft>
                <a:spcPts val="0"/>
              </a:spcAft>
              <a:buClr>
                <a:schemeClr val="lt1"/>
              </a:buClr>
              <a:buSzPts val="1800"/>
              <a:buNone/>
              <a:defRPr sz="1800">
                <a:solidFill>
                  <a:schemeClr val="lt1"/>
                </a:solidFill>
              </a:defRPr>
            </a:lvl3pPr>
            <a:lvl4pPr marL="1828800" lvl="3" indent="-228600" algn="l">
              <a:lnSpc>
                <a:spcPct val="90000"/>
              </a:lnSpc>
              <a:spcBef>
                <a:spcPts val="1200"/>
              </a:spcBef>
              <a:spcAft>
                <a:spcPts val="0"/>
              </a:spcAft>
              <a:buClr>
                <a:schemeClr val="lt1"/>
              </a:buClr>
              <a:buSzPts val="1600"/>
              <a:buNone/>
              <a:defRPr sz="1600">
                <a:solidFill>
                  <a:schemeClr val="lt1"/>
                </a:solidFill>
              </a:defRPr>
            </a:lvl4pPr>
            <a:lvl5pPr marL="2286000" lvl="4" indent="-228600" algn="l">
              <a:lnSpc>
                <a:spcPct val="90000"/>
              </a:lnSpc>
              <a:spcBef>
                <a:spcPts val="1200"/>
              </a:spcBef>
              <a:spcAft>
                <a:spcPts val="0"/>
              </a:spcAft>
              <a:buClr>
                <a:schemeClr val="lt1"/>
              </a:buClr>
              <a:buSzPts val="1600"/>
              <a:buNone/>
              <a:defRPr sz="1600">
                <a:solidFill>
                  <a:schemeClr val="lt1"/>
                </a:solidFill>
              </a:defRPr>
            </a:lvl5pPr>
            <a:lvl6pPr marL="2743200" lvl="5" indent="-228600" algn="l">
              <a:lnSpc>
                <a:spcPct val="90000"/>
              </a:lnSpc>
              <a:spcBef>
                <a:spcPts val="500"/>
              </a:spcBef>
              <a:spcAft>
                <a:spcPts val="0"/>
              </a:spcAft>
              <a:buClr>
                <a:schemeClr val="lt1"/>
              </a:buClr>
              <a:buSzPts val="1600"/>
              <a:buNone/>
              <a:defRPr sz="1600">
                <a:solidFill>
                  <a:schemeClr val="lt1"/>
                </a:solidFill>
              </a:defRPr>
            </a:lvl6pPr>
            <a:lvl7pPr marL="3200400" lvl="6" indent="-228600" algn="l">
              <a:lnSpc>
                <a:spcPct val="90000"/>
              </a:lnSpc>
              <a:spcBef>
                <a:spcPts val="500"/>
              </a:spcBef>
              <a:spcAft>
                <a:spcPts val="0"/>
              </a:spcAft>
              <a:buClr>
                <a:schemeClr val="lt1"/>
              </a:buClr>
              <a:buSzPts val="1600"/>
              <a:buNone/>
              <a:defRPr sz="1600">
                <a:solidFill>
                  <a:schemeClr val="lt1"/>
                </a:solidFill>
              </a:defRPr>
            </a:lvl7pPr>
            <a:lvl8pPr marL="3657600" lvl="7" indent="-228600" algn="l">
              <a:lnSpc>
                <a:spcPct val="90000"/>
              </a:lnSpc>
              <a:spcBef>
                <a:spcPts val="500"/>
              </a:spcBef>
              <a:spcAft>
                <a:spcPts val="0"/>
              </a:spcAft>
              <a:buClr>
                <a:schemeClr val="lt1"/>
              </a:buClr>
              <a:buSzPts val="1600"/>
              <a:buNone/>
              <a:defRPr sz="1600">
                <a:solidFill>
                  <a:schemeClr val="lt1"/>
                </a:solidFill>
              </a:defRPr>
            </a:lvl8pPr>
            <a:lvl9pPr marL="4114800" lvl="8" indent="-228600" algn="l">
              <a:lnSpc>
                <a:spcPct val="90000"/>
              </a:lnSpc>
              <a:spcBef>
                <a:spcPts val="500"/>
              </a:spcBef>
              <a:spcAft>
                <a:spcPts val="0"/>
              </a:spcAft>
              <a:buClr>
                <a:schemeClr val="lt1"/>
              </a:buClr>
              <a:buSzPts val="1600"/>
              <a:buNone/>
              <a:defRPr sz="1600">
                <a:solidFill>
                  <a:schemeClr val="lt1"/>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31"/>
        <p:cNvGrpSpPr/>
        <p:nvPr/>
      </p:nvGrpSpPr>
      <p:grpSpPr>
        <a:xfrm>
          <a:off x="0" y="0"/>
          <a:ext cx="0" cy="0"/>
          <a:chOff x="0" y="0"/>
          <a:chExt cx="0" cy="0"/>
        </a:xfrm>
      </p:grpSpPr>
      <p:sp>
        <p:nvSpPr>
          <p:cNvPr id="32" name="Google Shape;32;p15"/>
          <p:cNvSpPr txBox="1">
            <a:spLocks noGrp="1"/>
          </p:cNvSpPr>
          <p:nvPr>
            <p:ph type="title"/>
          </p:nvPr>
        </p:nvSpPr>
        <p:spPr>
          <a:xfrm>
            <a:off x="457200" y="361950"/>
            <a:ext cx="11274552" cy="451231"/>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2"/>
              </a:buClr>
              <a:buSzPts val="1800"/>
              <a:buNone/>
              <a:defRPr/>
            </a:lvl1pPr>
            <a:lvl2pPr lvl="1">
              <a:spcBef>
                <a:spcPts val="12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15"/>
          <p:cNvSpPr txBox="1">
            <a:spLocks noGrp="1"/>
          </p:cNvSpPr>
          <p:nvPr>
            <p:ph type="body" idx="1"/>
          </p:nvPr>
        </p:nvSpPr>
        <p:spPr>
          <a:xfrm>
            <a:off x="457200" y="1527048"/>
            <a:ext cx="11274552" cy="4462272"/>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200"/>
              </a:spcBef>
              <a:spcAft>
                <a:spcPts val="0"/>
              </a:spcAft>
              <a:buClr>
                <a:schemeClr val="dk1"/>
              </a:buClr>
              <a:buSzPts val="1800"/>
              <a:buChar char="•"/>
              <a:defRPr/>
            </a:lvl1pPr>
            <a:lvl2pPr marL="914400" lvl="1" indent="-342900" algn="l">
              <a:lnSpc>
                <a:spcPct val="90000"/>
              </a:lnSpc>
              <a:spcBef>
                <a:spcPts val="1200"/>
              </a:spcBef>
              <a:spcAft>
                <a:spcPts val="0"/>
              </a:spcAft>
              <a:buClr>
                <a:schemeClr val="dk1"/>
              </a:buClr>
              <a:buSzPts val="1800"/>
              <a:buChar char="–"/>
              <a:defRPr/>
            </a:lvl2pPr>
            <a:lvl3pPr marL="1371600" lvl="2" indent="-342900" algn="l">
              <a:lnSpc>
                <a:spcPct val="90000"/>
              </a:lnSpc>
              <a:spcBef>
                <a:spcPts val="1200"/>
              </a:spcBef>
              <a:spcAft>
                <a:spcPts val="0"/>
              </a:spcAft>
              <a:buClr>
                <a:schemeClr val="dk1"/>
              </a:buClr>
              <a:buSzPts val="1800"/>
              <a:buChar char="•"/>
              <a:defRPr/>
            </a:lvl3pPr>
            <a:lvl4pPr marL="1828800" lvl="3" indent="-342900" algn="l">
              <a:lnSpc>
                <a:spcPct val="90000"/>
              </a:lnSpc>
              <a:spcBef>
                <a:spcPts val="1200"/>
              </a:spcBef>
              <a:spcAft>
                <a:spcPts val="0"/>
              </a:spcAft>
              <a:buClr>
                <a:schemeClr val="dk1"/>
              </a:buClr>
              <a:buSzPts val="1800"/>
              <a:buChar char="–"/>
              <a:defRPr/>
            </a:lvl4pPr>
            <a:lvl5pPr marL="2286000" lvl="4" indent="-342900" algn="l">
              <a:lnSpc>
                <a:spcPct val="90000"/>
              </a:lnSpc>
              <a:spcBef>
                <a:spcPts val="12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Title Slide W1_Steel" type="title">
  <p:cSld name="TITLE">
    <p:bg>
      <p:bgPr>
        <a:solidFill>
          <a:schemeClr val="lt1"/>
        </a:solidFill>
        <a:effectLst/>
      </p:bgPr>
    </p:bg>
    <p:spTree>
      <p:nvGrpSpPr>
        <p:cNvPr id="1" name="Shape 153"/>
        <p:cNvGrpSpPr/>
        <p:nvPr/>
      </p:nvGrpSpPr>
      <p:grpSpPr>
        <a:xfrm>
          <a:off x="0" y="0"/>
          <a:ext cx="0" cy="0"/>
          <a:chOff x="0" y="0"/>
          <a:chExt cx="0" cy="0"/>
        </a:xfrm>
      </p:grpSpPr>
      <p:sp>
        <p:nvSpPr>
          <p:cNvPr id="154" name="Google Shape;154;p43"/>
          <p:cNvSpPr txBox="1">
            <a:spLocks noGrp="1"/>
          </p:cNvSpPr>
          <p:nvPr>
            <p:ph type="ctrTitle"/>
          </p:nvPr>
        </p:nvSpPr>
        <p:spPr>
          <a:xfrm>
            <a:off x="2167128" y="1815465"/>
            <a:ext cx="4544568" cy="1993392"/>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3600"/>
              <a:buFont typeface="Arial Black"/>
              <a:buNone/>
              <a:defRPr sz="3600"/>
            </a:lvl1pPr>
            <a:lvl2pPr lvl="1">
              <a:spcBef>
                <a:spcPts val="12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5" name="Google Shape;155;p43"/>
          <p:cNvSpPr txBox="1">
            <a:spLocks noGrp="1"/>
          </p:cNvSpPr>
          <p:nvPr>
            <p:ph type="subTitle" idx="1"/>
          </p:nvPr>
        </p:nvSpPr>
        <p:spPr>
          <a:xfrm>
            <a:off x="2167128" y="3927729"/>
            <a:ext cx="4544568" cy="276999"/>
          </a:xfrm>
          <a:prstGeom prst="rect">
            <a:avLst/>
          </a:prstGeom>
          <a:noFill/>
          <a:ln>
            <a:noFill/>
          </a:ln>
        </p:spPr>
        <p:txBody>
          <a:bodyPr spcFirstLastPara="1" wrap="square" lIns="0" tIns="0" rIns="0" bIns="0" anchor="t" anchorCtr="0">
            <a:spAutoFit/>
          </a:bodyPr>
          <a:lstStyle>
            <a:lvl1pPr marR="0" lvl="0" algn="l">
              <a:lnSpc>
                <a:spcPct val="100000"/>
              </a:lnSpc>
              <a:spcBef>
                <a:spcPts val="0"/>
              </a:spcBef>
              <a:spcAft>
                <a:spcPts val="0"/>
              </a:spcAft>
              <a:buClr>
                <a:schemeClr val="dk1"/>
              </a:buClr>
              <a:buSzPts val="1800"/>
              <a:buFont typeface="Arial"/>
              <a:buNone/>
              <a:defRPr sz="1800"/>
            </a:lvl1pPr>
            <a:lvl2pPr lvl="1" algn="ctr">
              <a:lnSpc>
                <a:spcPct val="90000"/>
              </a:lnSpc>
              <a:spcBef>
                <a:spcPts val="1200"/>
              </a:spcBef>
              <a:spcAft>
                <a:spcPts val="0"/>
              </a:spcAft>
              <a:buClr>
                <a:schemeClr val="dk1"/>
              </a:buClr>
              <a:buSzPts val="2000"/>
              <a:buNone/>
              <a:defRPr sz="2000"/>
            </a:lvl2pPr>
            <a:lvl3pPr lvl="2" algn="ctr">
              <a:lnSpc>
                <a:spcPct val="90000"/>
              </a:lnSpc>
              <a:spcBef>
                <a:spcPts val="1200"/>
              </a:spcBef>
              <a:spcAft>
                <a:spcPts val="0"/>
              </a:spcAft>
              <a:buClr>
                <a:schemeClr val="dk1"/>
              </a:buClr>
              <a:buSzPts val="1800"/>
              <a:buNone/>
              <a:defRPr sz="1800"/>
            </a:lvl3pPr>
            <a:lvl4pPr lvl="3" algn="ctr">
              <a:lnSpc>
                <a:spcPct val="90000"/>
              </a:lnSpc>
              <a:spcBef>
                <a:spcPts val="1200"/>
              </a:spcBef>
              <a:spcAft>
                <a:spcPts val="0"/>
              </a:spcAft>
              <a:buClr>
                <a:schemeClr val="dk1"/>
              </a:buClr>
              <a:buSzPts val="1600"/>
              <a:buNone/>
              <a:defRPr sz="1600"/>
            </a:lvl4pPr>
            <a:lvl5pPr lvl="4" algn="ctr">
              <a:lnSpc>
                <a:spcPct val="90000"/>
              </a:lnSpc>
              <a:spcBef>
                <a:spcPts val="12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56" name="Google Shape;156;p43"/>
          <p:cNvSpPr/>
          <p:nvPr/>
        </p:nvSpPr>
        <p:spPr>
          <a:xfrm>
            <a:off x="1591056" y="1344168"/>
            <a:ext cx="164592" cy="3291840"/>
          </a:xfrm>
          <a:prstGeom prst="rect">
            <a:avLst/>
          </a:prstGeom>
          <a:solidFill>
            <a:srgbClr val="6F7878"/>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57" name="Google Shape;157;p43"/>
          <p:cNvSpPr/>
          <p:nvPr/>
        </p:nvSpPr>
        <p:spPr>
          <a:xfrm>
            <a:off x="7059168" y="1344168"/>
            <a:ext cx="164592" cy="3291840"/>
          </a:xfrm>
          <a:prstGeom prst="rect">
            <a:avLst/>
          </a:prstGeom>
          <a:solidFill>
            <a:srgbClr val="6F7878"/>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58" name="Google Shape;158;p43"/>
          <p:cNvSpPr txBox="1"/>
          <p:nvPr/>
        </p:nvSpPr>
        <p:spPr>
          <a:xfrm>
            <a:off x="457200" y="6199632"/>
            <a:ext cx="7095744" cy="323165"/>
          </a:xfrm>
          <a:prstGeom prst="rect">
            <a:avLst/>
          </a:prstGeom>
          <a:noFill/>
          <a:ln>
            <a:noFill/>
          </a:ln>
        </p:spPr>
        <p:txBody>
          <a:bodyPr spcFirstLastPara="1" wrap="square" lIns="0" tIns="0" rIns="0" bIns="0" anchor="b" anchorCtr="0">
            <a:spAutoFit/>
          </a:bodyPr>
          <a:lstStyle/>
          <a:p>
            <a:pPr marL="0" marR="0" lvl="0" indent="0" algn="l" rtl="0">
              <a:spcBef>
                <a:spcPts val="0"/>
              </a:spcBef>
              <a:spcAft>
                <a:spcPts val="0"/>
              </a:spcAft>
              <a:buNone/>
            </a:pPr>
            <a:r>
              <a:rPr lang="en-US" sz="700">
                <a:solidFill>
                  <a:schemeClr val="dk1"/>
                </a:solidFill>
                <a:latin typeface="Arial"/>
                <a:ea typeface="Arial"/>
                <a:cs typeface="Arial"/>
                <a:sym typeface="Arial"/>
              </a:rPr>
              <a:t>© 2023 Gartner, Inc. and/or its affiliates. All rights reserved. Gartner is a registered trademark of Gartner, Inc. or its affiliates. This presentation, including all supporting materials, </a:t>
            </a:r>
            <a:br>
              <a:rPr lang="en-US" sz="700">
                <a:solidFill>
                  <a:schemeClr val="dk1"/>
                </a:solidFill>
                <a:latin typeface="Arial"/>
                <a:ea typeface="Arial"/>
                <a:cs typeface="Arial"/>
                <a:sym typeface="Arial"/>
              </a:rPr>
            </a:br>
            <a:r>
              <a:rPr lang="en-US" sz="700">
                <a:solidFill>
                  <a:schemeClr val="dk1"/>
                </a:solidFill>
                <a:latin typeface="Arial"/>
                <a:ea typeface="Arial"/>
                <a:cs typeface="Arial"/>
                <a:sym typeface="Arial"/>
              </a:rPr>
              <a:t>is proprietary to Gartner, Inc. and/or its affiliates and is for the sole internal use of the intended recipients. Because this presentation may contain information that is confidential, proprietary or otherwise legally protected, it may not be further copied, distributed or publicly displayed without the express written permission of Gartner, Inc. or its affiliates.</a:t>
            </a:r>
            <a:endParaRPr/>
          </a:p>
        </p:txBody>
      </p:sp>
      <p:pic>
        <p:nvPicPr>
          <p:cNvPr id="159" name="Google Shape;159;p43"/>
          <p:cNvPicPr preferRelativeResize="0"/>
          <p:nvPr/>
        </p:nvPicPr>
        <p:blipFill rotWithShape="1">
          <a:blip r:embed="rId2">
            <a:alphaModFix/>
          </a:blip>
          <a:srcRect/>
          <a:stretch/>
        </p:blipFill>
        <p:spPr>
          <a:xfrm>
            <a:off x="9686167" y="6056352"/>
            <a:ext cx="2057400" cy="468272"/>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Title Slide W1_Surf">
  <p:cSld name="Title Slide W1_Surf">
    <p:bg>
      <p:bgPr>
        <a:solidFill>
          <a:schemeClr val="lt1"/>
        </a:solidFill>
        <a:effectLst/>
      </p:bgPr>
    </p:bg>
    <p:spTree>
      <p:nvGrpSpPr>
        <p:cNvPr id="1" name="Shape 160"/>
        <p:cNvGrpSpPr/>
        <p:nvPr/>
      </p:nvGrpSpPr>
      <p:grpSpPr>
        <a:xfrm>
          <a:off x="0" y="0"/>
          <a:ext cx="0" cy="0"/>
          <a:chOff x="0" y="0"/>
          <a:chExt cx="0" cy="0"/>
        </a:xfrm>
      </p:grpSpPr>
      <p:sp>
        <p:nvSpPr>
          <p:cNvPr id="161" name="Google Shape;161;p44"/>
          <p:cNvSpPr txBox="1">
            <a:spLocks noGrp="1"/>
          </p:cNvSpPr>
          <p:nvPr>
            <p:ph type="ctrTitle"/>
          </p:nvPr>
        </p:nvSpPr>
        <p:spPr>
          <a:xfrm>
            <a:off x="2167128" y="1815465"/>
            <a:ext cx="4544568" cy="1993392"/>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3600"/>
              <a:buFont typeface="Arial Black"/>
              <a:buNone/>
              <a:defRPr sz="3600"/>
            </a:lvl1pPr>
            <a:lvl2pPr lvl="1">
              <a:spcBef>
                <a:spcPts val="12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2" name="Google Shape;162;p44"/>
          <p:cNvSpPr txBox="1">
            <a:spLocks noGrp="1"/>
          </p:cNvSpPr>
          <p:nvPr>
            <p:ph type="subTitle" idx="1"/>
          </p:nvPr>
        </p:nvSpPr>
        <p:spPr>
          <a:xfrm>
            <a:off x="2167128" y="3927729"/>
            <a:ext cx="4544568" cy="276999"/>
          </a:xfrm>
          <a:prstGeom prst="rect">
            <a:avLst/>
          </a:prstGeom>
          <a:noFill/>
          <a:ln>
            <a:noFill/>
          </a:ln>
        </p:spPr>
        <p:txBody>
          <a:bodyPr spcFirstLastPara="1" wrap="square" lIns="0" tIns="0" rIns="0" bIns="0" anchor="t" anchorCtr="0">
            <a:spAutoFit/>
          </a:bodyPr>
          <a:lstStyle>
            <a:lvl1pPr marR="0" lvl="0" algn="l">
              <a:lnSpc>
                <a:spcPct val="100000"/>
              </a:lnSpc>
              <a:spcBef>
                <a:spcPts val="0"/>
              </a:spcBef>
              <a:spcAft>
                <a:spcPts val="0"/>
              </a:spcAft>
              <a:buClr>
                <a:schemeClr val="dk1"/>
              </a:buClr>
              <a:buSzPts val="1800"/>
              <a:buFont typeface="Arial"/>
              <a:buNone/>
              <a:defRPr sz="1800"/>
            </a:lvl1pPr>
            <a:lvl2pPr lvl="1" algn="ctr">
              <a:lnSpc>
                <a:spcPct val="90000"/>
              </a:lnSpc>
              <a:spcBef>
                <a:spcPts val="1200"/>
              </a:spcBef>
              <a:spcAft>
                <a:spcPts val="0"/>
              </a:spcAft>
              <a:buClr>
                <a:schemeClr val="dk1"/>
              </a:buClr>
              <a:buSzPts val="2000"/>
              <a:buNone/>
              <a:defRPr sz="2000"/>
            </a:lvl2pPr>
            <a:lvl3pPr lvl="2" algn="ctr">
              <a:lnSpc>
                <a:spcPct val="90000"/>
              </a:lnSpc>
              <a:spcBef>
                <a:spcPts val="1200"/>
              </a:spcBef>
              <a:spcAft>
                <a:spcPts val="0"/>
              </a:spcAft>
              <a:buClr>
                <a:schemeClr val="dk1"/>
              </a:buClr>
              <a:buSzPts val="1800"/>
              <a:buNone/>
              <a:defRPr sz="1800"/>
            </a:lvl3pPr>
            <a:lvl4pPr lvl="3" algn="ctr">
              <a:lnSpc>
                <a:spcPct val="90000"/>
              </a:lnSpc>
              <a:spcBef>
                <a:spcPts val="1200"/>
              </a:spcBef>
              <a:spcAft>
                <a:spcPts val="0"/>
              </a:spcAft>
              <a:buClr>
                <a:schemeClr val="dk1"/>
              </a:buClr>
              <a:buSzPts val="1600"/>
              <a:buNone/>
              <a:defRPr sz="1600"/>
            </a:lvl4pPr>
            <a:lvl5pPr lvl="4" algn="ctr">
              <a:lnSpc>
                <a:spcPct val="90000"/>
              </a:lnSpc>
              <a:spcBef>
                <a:spcPts val="12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63" name="Google Shape;163;p44"/>
          <p:cNvSpPr/>
          <p:nvPr/>
        </p:nvSpPr>
        <p:spPr>
          <a:xfrm>
            <a:off x="1591056" y="1344168"/>
            <a:ext cx="164592" cy="3291840"/>
          </a:xfrm>
          <a:prstGeom prst="rect">
            <a:avLst/>
          </a:prstGeom>
          <a:solidFill>
            <a:srgbClr val="06C4B0"/>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4" name="Google Shape;164;p44"/>
          <p:cNvSpPr/>
          <p:nvPr/>
        </p:nvSpPr>
        <p:spPr>
          <a:xfrm>
            <a:off x="7059168" y="1344168"/>
            <a:ext cx="164592" cy="3291840"/>
          </a:xfrm>
          <a:prstGeom prst="rect">
            <a:avLst/>
          </a:prstGeom>
          <a:solidFill>
            <a:srgbClr val="06C4B0"/>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5" name="Google Shape;165;p44"/>
          <p:cNvSpPr txBox="1"/>
          <p:nvPr/>
        </p:nvSpPr>
        <p:spPr>
          <a:xfrm>
            <a:off x="457200" y="6199632"/>
            <a:ext cx="7095744" cy="323165"/>
          </a:xfrm>
          <a:prstGeom prst="rect">
            <a:avLst/>
          </a:prstGeom>
          <a:noFill/>
          <a:ln>
            <a:noFill/>
          </a:ln>
        </p:spPr>
        <p:txBody>
          <a:bodyPr spcFirstLastPara="1" wrap="square" lIns="0" tIns="0" rIns="0" bIns="0" anchor="b" anchorCtr="0">
            <a:spAutoFit/>
          </a:bodyPr>
          <a:lstStyle/>
          <a:p>
            <a:pPr marL="0" marR="0" lvl="0" indent="0" algn="l" rtl="0">
              <a:spcBef>
                <a:spcPts val="0"/>
              </a:spcBef>
              <a:spcAft>
                <a:spcPts val="0"/>
              </a:spcAft>
              <a:buNone/>
            </a:pPr>
            <a:r>
              <a:rPr lang="en-US" sz="700">
                <a:solidFill>
                  <a:schemeClr val="dk1"/>
                </a:solidFill>
                <a:latin typeface="Arial"/>
                <a:ea typeface="Arial"/>
                <a:cs typeface="Arial"/>
                <a:sym typeface="Arial"/>
              </a:rPr>
              <a:t>© 2023 Gartner, Inc. and/or its affiliates. All rights reserved. Gartner is a registered trademark of Gartner, Inc. or its affiliates. This presentation, including all supporting materials, </a:t>
            </a:r>
            <a:br>
              <a:rPr lang="en-US" sz="700">
                <a:solidFill>
                  <a:schemeClr val="dk1"/>
                </a:solidFill>
                <a:latin typeface="Arial"/>
                <a:ea typeface="Arial"/>
                <a:cs typeface="Arial"/>
                <a:sym typeface="Arial"/>
              </a:rPr>
            </a:br>
            <a:r>
              <a:rPr lang="en-US" sz="700">
                <a:solidFill>
                  <a:schemeClr val="dk1"/>
                </a:solidFill>
                <a:latin typeface="Arial"/>
                <a:ea typeface="Arial"/>
                <a:cs typeface="Arial"/>
                <a:sym typeface="Arial"/>
              </a:rPr>
              <a:t>is proprietary to Gartner, Inc. and/or its affiliates and is for the sole internal use of the intended recipients. Because this presentation may contain information that is confidential, proprietary or otherwise legally protected, it may not be further copied, distributed or publicly displayed without the express written permission of Gartner, Inc. or its affiliates.</a:t>
            </a:r>
            <a:endParaRPr/>
          </a:p>
        </p:txBody>
      </p:sp>
      <p:pic>
        <p:nvPicPr>
          <p:cNvPr id="166" name="Google Shape;166;p44"/>
          <p:cNvPicPr preferRelativeResize="0"/>
          <p:nvPr/>
        </p:nvPicPr>
        <p:blipFill rotWithShape="1">
          <a:blip r:embed="rId2">
            <a:alphaModFix/>
          </a:blip>
          <a:srcRect/>
          <a:stretch/>
        </p:blipFill>
        <p:spPr>
          <a:xfrm>
            <a:off x="9686167" y="6056352"/>
            <a:ext cx="2057400" cy="468272"/>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Title Slide W1_Tang">
  <p:cSld name="Title Slide W1_Tang">
    <p:bg>
      <p:bgPr>
        <a:solidFill>
          <a:schemeClr val="lt1"/>
        </a:solidFill>
        <a:effectLst/>
      </p:bgPr>
    </p:bg>
    <p:spTree>
      <p:nvGrpSpPr>
        <p:cNvPr id="1" name="Shape 167"/>
        <p:cNvGrpSpPr/>
        <p:nvPr/>
      </p:nvGrpSpPr>
      <p:grpSpPr>
        <a:xfrm>
          <a:off x="0" y="0"/>
          <a:ext cx="0" cy="0"/>
          <a:chOff x="0" y="0"/>
          <a:chExt cx="0" cy="0"/>
        </a:xfrm>
      </p:grpSpPr>
      <p:sp>
        <p:nvSpPr>
          <p:cNvPr id="168" name="Google Shape;168;p45"/>
          <p:cNvSpPr txBox="1">
            <a:spLocks noGrp="1"/>
          </p:cNvSpPr>
          <p:nvPr>
            <p:ph type="ctrTitle"/>
          </p:nvPr>
        </p:nvSpPr>
        <p:spPr>
          <a:xfrm>
            <a:off x="2167128" y="1815465"/>
            <a:ext cx="4544568" cy="1993392"/>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3600"/>
              <a:buFont typeface="Arial Black"/>
              <a:buNone/>
              <a:defRPr sz="3600"/>
            </a:lvl1pPr>
            <a:lvl2pPr lvl="1">
              <a:spcBef>
                <a:spcPts val="12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9" name="Google Shape;169;p45"/>
          <p:cNvSpPr txBox="1">
            <a:spLocks noGrp="1"/>
          </p:cNvSpPr>
          <p:nvPr>
            <p:ph type="subTitle" idx="1"/>
          </p:nvPr>
        </p:nvSpPr>
        <p:spPr>
          <a:xfrm>
            <a:off x="2167128" y="3927729"/>
            <a:ext cx="4544568" cy="276999"/>
          </a:xfrm>
          <a:prstGeom prst="rect">
            <a:avLst/>
          </a:prstGeom>
          <a:noFill/>
          <a:ln>
            <a:noFill/>
          </a:ln>
        </p:spPr>
        <p:txBody>
          <a:bodyPr spcFirstLastPara="1" wrap="square" lIns="0" tIns="0" rIns="0" bIns="0" anchor="t" anchorCtr="0">
            <a:spAutoFit/>
          </a:bodyPr>
          <a:lstStyle>
            <a:lvl1pPr marR="0" lvl="0" algn="l">
              <a:lnSpc>
                <a:spcPct val="100000"/>
              </a:lnSpc>
              <a:spcBef>
                <a:spcPts val="0"/>
              </a:spcBef>
              <a:spcAft>
                <a:spcPts val="0"/>
              </a:spcAft>
              <a:buClr>
                <a:schemeClr val="dk1"/>
              </a:buClr>
              <a:buSzPts val="1800"/>
              <a:buFont typeface="Arial"/>
              <a:buNone/>
              <a:defRPr sz="1800"/>
            </a:lvl1pPr>
            <a:lvl2pPr lvl="1" algn="ctr">
              <a:lnSpc>
                <a:spcPct val="90000"/>
              </a:lnSpc>
              <a:spcBef>
                <a:spcPts val="1200"/>
              </a:spcBef>
              <a:spcAft>
                <a:spcPts val="0"/>
              </a:spcAft>
              <a:buClr>
                <a:schemeClr val="dk1"/>
              </a:buClr>
              <a:buSzPts val="2000"/>
              <a:buNone/>
              <a:defRPr sz="2000"/>
            </a:lvl2pPr>
            <a:lvl3pPr lvl="2" algn="ctr">
              <a:lnSpc>
                <a:spcPct val="90000"/>
              </a:lnSpc>
              <a:spcBef>
                <a:spcPts val="1200"/>
              </a:spcBef>
              <a:spcAft>
                <a:spcPts val="0"/>
              </a:spcAft>
              <a:buClr>
                <a:schemeClr val="dk1"/>
              </a:buClr>
              <a:buSzPts val="1800"/>
              <a:buNone/>
              <a:defRPr sz="1800"/>
            </a:lvl3pPr>
            <a:lvl4pPr lvl="3" algn="ctr">
              <a:lnSpc>
                <a:spcPct val="90000"/>
              </a:lnSpc>
              <a:spcBef>
                <a:spcPts val="1200"/>
              </a:spcBef>
              <a:spcAft>
                <a:spcPts val="0"/>
              </a:spcAft>
              <a:buClr>
                <a:schemeClr val="dk1"/>
              </a:buClr>
              <a:buSzPts val="1600"/>
              <a:buNone/>
              <a:defRPr sz="1600"/>
            </a:lvl4pPr>
            <a:lvl5pPr lvl="4" algn="ctr">
              <a:lnSpc>
                <a:spcPct val="90000"/>
              </a:lnSpc>
              <a:spcBef>
                <a:spcPts val="12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70" name="Google Shape;170;p45"/>
          <p:cNvSpPr/>
          <p:nvPr/>
        </p:nvSpPr>
        <p:spPr>
          <a:xfrm>
            <a:off x="1591056" y="1344168"/>
            <a:ext cx="164592" cy="3291840"/>
          </a:xfrm>
          <a:prstGeom prst="rect">
            <a:avLst/>
          </a:prstGeom>
          <a:solidFill>
            <a:srgbClr val="FF540A"/>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71" name="Google Shape;171;p45"/>
          <p:cNvSpPr/>
          <p:nvPr/>
        </p:nvSpPr>
        <p:spPr>
          <a:xfrm>
            <a:off x="7059168" y="1344168"/>
            <a:ext cx="164592" cy="3291840"/>
          </a:xfrm>
          <a:prstGeom prst="rect">
            <a:avLst/>
          </a:prstGeom>
          <a:solidFill>
            <a:srgbClr val="FF540A"/>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72" name="Google Shape;172;p45"/>
          <p:cNvSpPr txBox="1"/>
          <p:nvPr/>
        </p:nvSpPr>
        <p:spPr>
          <a:xfrm>
            <a:off x="457200" y="6199632"/>
            <a:ext cx="7095744" cy="323165"/>
          </a:xfrm>
          <a:prstGeom prst="rect">
            <a:avLst/>
          </a:prstGeom>
          <a:noFill/>
          <a:ln>
            <a:noFill/>
          </a:ln>
        </p:spPr>
        <p:txBody>
          <a:bodyPr spcFirstLastPara="1" wrap="square" lIns="0" tIns="0" rIns="0" bIns="0" anchor="b" anchorCtr="0">
            <a:spAutoFit/>
          </a:bodyPr>
          <a:lstStyle/>
          <a:p>
            <a:pPr marL="0" marR="0" lvl="0" indent="0" algn="l" rtl="0">
              <a:spcBef>
                <a:spcPts val="0"/>
              </a:spcBef>
              <a:spcAft>
                <a:spcPts val="0"/>
              </a:spcAft>
              <a:buNone/>
            </a:pPr>
            <a:r>
              <a:rPr lang="en-US" sz="700">
                <a:solidFill>
                  <a:schemeClr val="dk1"/>
                </a:solidFill>
                <a:latin typeface="Arial"/>
                <a:ea typeface="Arial"/>
                <a:cs typeface="Arial"/>
                <a:sym typeface="Arial"/>
              </a:rPr>
              <a:t>© 2023 Gartner, Inc. and/or its affiliates. All rights reserved. Gartner is a registered trademark of Gartner, Inc. or its affiliates. This presentation, including all supporting materials, </a:t>
            </a:r>
            <a:br>
              <a:rPr lang="en-US" sz="700">
                <a:solidFill>
                  <a:schemeClr val="dk1"/>
                </a:solidFill>
                <a:latin typeface="Arial"/>
                <a:ea typeface="Arial"/>
                <a:cs typeface="Arial"/>
                <a:sym typeface="Arial"/>
              </a:rPr>
            </a:br>
            <a:r>
              <a:rPr lang="en-US" sz="700">
                <a:solidFill>
                  <a:schemeClr val="dk1"/>
                </a:solidFill>
                <a:latin typeface="Arial"/>
                <a:ea typeface="Arial"/>
                <a:cs typeface="Arial"/>
                <a:sym typeface="Arial"/>
              </a:rPr>
              <a:t>is proprietary to Gartner, Inc. and/or its affiliates and is for the sole internal use of the intended recipients. Because this presentation may contain information that is confidential, proprietary or otherwise legally protected, it may not be further copied, distributed or publicly displayed without the express written permission of Gartner, Inc. or its affiliates.</a:t>
            </a:r>
            <a:endParaRPr/>
          </a:p>
        </p:txBody>
      </p:sp>
      <p:pic>
        <p:nvPicPr>
          <p:cNvPr id="173" name="Google Shape;173;p45"/>
          <p:cNvPicPr preferRelativeResize="0"/>
          <p:nvPr/>
        </p:nvPicPr>
        <p:blipFill rotWithShape="1">
          <a:blip r:embed="rId2">
            <a:alphaModFix/>
          </a:blip>
          <a:srcRect/>
          <a:stretch/>
        </p:blipFill>
        <p:spPr>
          <a:xfrm>
            <a:off x="9686167" y="6056352"/>
            <a:ext cx="2057400" cy="468272"/>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Title Slide W1_Lemon">
  <p:cSld name="Title Slide W1_Lemon">
    <p:bg>
      <p:bgPr>
        <a:solidFill>
          <a:schemeClr val="lt1"/>
        </a:solidFill>
        <a:effectLst/>
      </p:bgPr>
    </p:bg>
    <p:spTree>
      <p:nvGrpSpPr>
        <p:cNvPr id="1" name="Shape 174"/>
        <p:cNvGrpSpPr/>
        <p:nvPr/>
      </p:nvGrpSpPr>
      <p:grpSpPr>
        <a:xfrm>
          <a:off x="0" y="0"/>
          <a:ext cx="0" cy="0"/>
          <a:chOff x="0" y="0"/>
          <a:chExt cx="0" cy="0"/>
        </a:xfrm>
      </p:grpSpPr>
      <p:sp>
        <p:nvSpPr>
          <p:cNvPr id="175" name="Google Shape;175;p46"/>
          <p:cNvSpPr txBox="1">
            <a:spLocks noGrp="1"/>
          </p:cNvSpPr>
          <p:nvPr>
            <p:ph type="ctrTitle"/>
          </p:nvPr>
        </p:nvSpPr>
        <p:spPr>
          <a:xfrm>
            <a:off x="2167128" y="1815465"/>
            <a:ext cx="4544568" cy="1993392"/>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3600"/>
              <a:buFont typeface="Arial Black"/>
              <a:buNone/>
              <a:defRPr sz="3600"/>
            </a:lvl1pPr>
            <a:lvl2pPr lvl="1">
              <a:spcBef>
                <a:spcPts val="12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6" name="Google Shape;176;p46"/>
          <p:cNvSpPr txBox="1">
            <a:spLocks noGrp="1"/>
          </p:cNvSpPr>
          <p:nvPr>
            <p:ph type="subTitle" idx="1"/>
          </p:nvPr>
        </p:nvSpPr>
        <p:spPr>
          <a:xfrm>
            <a:off x="2167128" y="3927729"/>
            <a:ext cx="4544568" cy="276999"/>
          </a:xfrm>
          <a:prstGeom prst="rect">
            <a:avLst/>
          </a:prstGeom>
          <a:noFill/>
          <a:ln>
            <a:noFill/>
          </a:ln>
        </p:spPr>
        <p:txBody>
          <a:bodyPr spcFirstLastPara="1" wrap="square" lIns="0" tIns="0" rIns="0" bIns="0" anchor="t" anchorCtr="0">
            <a:spAutoFit/>
          </a:bodyPr>
          <a:lstStyle>
            <a:lvl1pPr marR="0" lvl="0" algn="l">
              <a:lnSpc>
                <a:spcPct val="100000"/>
              </a:lnSpc>
              <a:spcBef>
                <a:spcPts val="0"/>
              </a:spcBef>
              <a:spcAft>
                <a:spcPts val="0"/>
              </a:spcAft>
              <a:buClr>
                <a:schemeClr val="dk1"/>
              </a:buClr>
              <a:buSzPts val="1800"/>
              <a:buFont typeface="Arial"/>
              <a:buNone/>
              <a:defRPr sz="1800"/>
            </a:lvl1pPr>
            <a:lvl2pPr lvl="1" algn="ctr">
              <a:lnSpc>
                <a:spcPct val="90000"/>
              </a:lnSpc>
              <a:spcBef>
                <a:spcPts val="1200"/>
              </a:spcBef>
              <a:spcAft>
                <a:spcPts val="0"/>
              </a:spcAft>
              <a:buClr>
                <a:schemeClr val="dk1"/>
              </a:buClr>
              <a:buSzPts val="2000"/>
              <a:buNone/>
              <a:defRPr sz="2000"/>
            </a:lvl2pPr>
            <a:lvl3pPr lvl="2" algn="ctr">
              <a:lnSpc>
                <a:spcPct val="90000"/>
              </a:lnSpc>
              <a:spcBef>
                <a:spcPts val="1200"/>
              </a:spcBef>
              <a:spcAft>
                <a:spcPts val="0"/>
              </a:spcAft>
              <a:buClr>
                <a:schemeClr val="dk1"/>
              </a:buClr>
              <a:buSzPts val="1800"/>
              <a:buNone/>
              <a:defRPr sz="1800"/>
            </a:lvl3pPr>
            <a:lvl4pPr lvl="3" algn="ctr">
              <a:lnSpc>
                <a:spcPct val="90000"/>
              </a:lnSpc>
              <a:spcBef>
                <a:spcPts val="1200"/>
              </a:spcBef>
              <a:spcAft>
                <a:spcPts val="0"/>
              </a:spcAft>
              <a:buClr>
                <a:schemeClr val="dk1"/>
              </a:buClr>
              <a:buSzPts val="1600"/>
              <a:buNone/>
              <a:defRPr sz="1600"/>
            </a:lvl4pPr>
            <a:lvl5pPr lvl="4" algn="ctr">
              <a:lnSpc>
                <a:spcPct val="90000"/>
              </a:lnSpc>
              <a:spcBef>
                <a:spcPts val="12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77" name="Google Shape;177;p46"/>
          <p:cNvSpPr/>
          <p:nvPr/>
        </p:nvSpPr>
        <p:spPr>
          <a:xfrm>
            <a:off x="1591056" y="1344168"/>
            <a:ext cx="164592" cy="3291840"/>
          </a:xfrm>
          <a:prstGeom prst="rect">
            <a:avLst/>
          </a:prstGeom>
          <a:solidFill>
            <a:srgbClr val="FEC10D"/>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78" name="Google Shape;178;p46"/>
          <p:cNvSpPr/>
          <p:nvPr/>
        </p:nvSpPr>
        <p:spPr>
          <a:xfrm>
            <a:off x="7059168" y="1344168"/>
            <a:ext cx="164592" cy="3291840"/>
          </a:xfrm>
          <a:prstGeom prst="rect">
            <a:avLst/>
          </a:prstGeom>
          <a:solidFill>
            <a:srgbClr val="FEC10D"/>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79" name="Google Shape;179;p46"/>
          <p:cNvSpPr txBox="1"/>
          <p:nvPr/>
        </p:nvSpPr>
        <p:spPr>
          <a:xfrm>
            <a:off x="457200" y="6199632"/>
            <a:ext cx="7095744" cy="323165"/>
          </a:xfrm>
          <a:prstGeom prst="rect">
            <a:avLst/>
          </a:prstGeom>
          <a:noFill/>
          <a:ln>
            <a:noFill/>
          </a:ln>
        </p:spPr>
        <p:txBody>
          <a:bodyPr spcFirstLastPara="1" wrap="square" lIns="0" tIns="0" rIns="0" bIns="0" anchor="b" anchorCtr="0">
            <a:spAutoFit/>
          </a:bodyPr>
          <a:lstStyle/>
          <a:p>
            <a:pPr marL="0" marR="0" lvl="0" indent="0" algn="l" rtl="0">
              <a:spcBef>
                <a:spcPts val="0"/>
              </a:spcBef>
              <a:spcAft>
                <a:spcPts val="0"/>
              </a:spcAft>
              <a:buNone/>
            </a:pPr>
            <a:r>
              <a:rPr lang="en-US" sz="700">
                <a:solidFill>
                  <a:schemeClr val="dk1"/>
                </a:solidFill>
                <a:latin typeface="Arial"/>
                <a:ea typeface="Arial"/>
                <a:cs typeface="Arial"/>
                <a:sym typeface="Arial"/>
              </a:rPr>
              <a:t>© 2023 Gartner, Inc. and/or its affiliates. All rights reserved. Gartner is a registered trademark of Gartner, Inc. or its affiliates. This presentation, including all supporting materials, </a:t>
            </a:r>
            <a:br>
              <a:rPr lang="en-US" sz="700">
                <a:solidFill>
                  <a:schemeClr val="dk1"/>
                </a:solidFill>
                <a:latin typeface="Arial"/>
                <a:ea typeface="Arial"/>
                <a:cs typeface="Arial"/>
                <a:sym typeface="Arial"/>
              </a:rPr>
            </a:br>
            <a:r>
              <a:rPr lang="en-US" sz="700">
                <a:solidFill>
                  <a:schemeClr val="dk1"/>
                </a:solidFill>
                <a:latin typeface="Arial"/>
                <a:ea typeface="Arial"/>
                <a:cs typeface="Arial"/>
                <a:sym typeface="Arial"/>
              </a:rPr>
              <a:t>is proprietary to Gartner, Inc. and/or its affiliates and is for the sole internal use of the intended recipients. Because this presentation may contain information that is confidential, proprietary or otherwise legally protected, it may not be further copied, distributed or publicly displayed without the express written permission of Gartner, Inc. or its affiliates.</a:t>
            </a:r>
            <a:endParaRPr/>
          </a:p>
        </p:txBody>
      </p:sp>
      <p:pic>
        <p:nvPicPr>
          <p:cNvPr id="180" name="Google Shape;180;p46"/>
          <p:cNvPicPr preferRelativeResize="0"/>
          <p:nvPr/>
        </p:nvPicPr>
        <p:blipFill rotWithShape="1">
          <a:blip r:embed="rId2">
            <a:alphaModFix/>
          </a:blip>
          <a:srcRect/>
          <a:stretch/>
        </p:blipFill>
        <p:spPr>
          <a:xfrm>
            <a:off x="9686167" y="6056352"/>
            <a:ext cx="2057400" cy="468272"/>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Title Slide W1_Rose">
  <p:cSld name="Title Slide W1_Rose">
    <p:bg>
      <p:bgPr>
        <a:solidFill>
          <a:schemeClr val="lt1"/>
        </a:solidFill>
        <a:effectLst/>
      </p:bgPr>
    </p:bg>
    <p:spTree>
      <p:nvGrpSpPr>
        <p:cNvPr id="1" name="Shape 181"/>
        <p:cNvGrpSpPr/>
        <p:nvPr/>
      </p:nvGrpSpPr>
      <p:grpSpPr>
        <a:xfrm>
          <a:off x="0" y="0"/>
          <a:ext cx="0" cy="0"/>
          <a:chOff x="0" y="0"/>
          <a:chExt cx="0" cy="0"/>
        </a:xfrm>
      </p:grpSpPr>
      <p:sp>
        <p:nvSpPr>
          <p:cNvPr id="182" name="Google Shape;182;p47"/>
          <p:cNvSpPr txBox="1">
            <a:spLocks noGrp="1"/>
          </p:cNvSpPr>
          <p:nvPr>
            <p:ph type="ctrTitle"/>
          </p:nvPr>
        </p:nvSpPr>
        <p:spPr>
          <a:xfrm>
            <a:off x="2167128" y="1815465"/>
            <a:ext cx="4544568" cy="1993392"/>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3600"/>
              <a:buFont typeface="Arial Black"/>
              <a:buNone/>
              <a:defRPr sz="3600"/>
            </a:lvl1pPr>
            <a:lvl2pPr lvl="1">
              <a:spcBef>
                <a:spcPts val="12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3" name="Google Shape;183;p47"/>
          <p:cNvSpPr txBox="1">
            <a:spLocks noGrp="1"/>
          </p:cNvSpPr>
          <p:nvPr>
            <p:ph type="subTitle" idx="1"/>
          </p:nvPr>
        </p:nvSpPr>
        <p:spPr>
          <a:xfrm>
            <a:off x="2167128" y="3927729"/>
            <a:ext cx="4544568" cy="276999"/>
          </a:xfrm>
          <a:prstGeom prst="rect">
            <a:avLst/>
          </a:prstGeom>
          <a:noFill/>
          <a:ln>
            <a:noFill/>
          </a:ln>
        </p:spPr>
        <p:txBody>
          <a:bodyPr spcFirstLastPara="1" wrap="square" lIns="0" tIns="0" rIns="0" bIns="0" anchor="t" anchorCtr="0">
            <a:spAutoFit/>
          </a:bodyPr>
          <a:lstStyle>
            <a:lvl1pPr marR="0" lvl="0" algn="l">
              <a:lnSpc>
                <a:spcPct val="100000"/>
              </a:lnSpc>
              <a:spcBef>
                <a:spcPts val="0"/>
              </a:spcBef>
              <a:spcAft>
                <a:spcPts val="0"/>
              </a:spcAft>
              <a:buClr>
                <a:schemeClr val="dk1"/>
              </a:buClr>
              <a:buSzPts val="1800"/>
              <a:buFont typeface="Arial"/>
              <a:buNone/>
              <a:defRPr sz="1800"/>
            </a:lvl1pPr>
            <a:lvl2pPr lvl="1" algn="ctr">
              <a:lnSpc>
                <a:spcPct val="90000"/>
              </a:lnSpc>
              <a:spcBef>
                <a:spcPts val="1200"/>
              </a:spcBef>
              <a:spcAft>
                <a:spcPts val="0"/>
              </a:spcAft>
              <a:buClr>
                <a:schemeClr val="dk1"/>
              </a:buClr>
              <a:buSzPts val="2000"/>
              <a:buNone/>
              <a:defRPr sz="2000"/>
            </a:lvl2pPr>
            <a:lvl3pPr lvl="2" algn="ctr">
              <a:lnSpc>
                <a:spcPct val="90000"/>
              </a:lnSpc>
              <a:spcBef>
                <a:spcPts val="1200"/>
              </a:spcBef>
              <a:spcAft>
                <a:spcPts val="0"/>
              </a:spcAft>
              <a:buClr>
                <a:schemeClr val="dk1"/>
              </a:buClr>
              <a:buSzPts val="1800"/>
              <a:buNone/>
              <a:defRPr sz="1800"/>
            </a:lvl3pPr>
            <a:lvl4pPr lvl="3" algn="ctr">
              <a:lnSpc>
                <a:spcPct val="90000"/>
              </a:lnSpc>
              <a:spcBef>
                <a:spcPts val="1200"/>
              </a:spcBef>
              <a:spcAft>
                <a:spcPts val="0"/>
              </a:spcAft>
              <a:buClr>
                <a:schemeClr val="dk1"/>
              </a:buClr>
              <a:buSzPts val="1600"/>
              <a:buNone/>
              <a:defRPr sz="1600"/>
            </a:lvl4pPr>
            <a:lvl5pPr lvl="4" algn="ctr">
              <a:lnSpc>
                <a:spcPct val="90000"/>
              </a:lnSpc>
              <a:spcBef>
                <a:spcPts val="12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4" name="Google Shape;184;p47"/>
          <p:cNvSpPr/>
          <p:nvPr/>
        </p:nvSpPr>
        <p:spPr>
          <a:xfrm>
            <a:off x="1591056" y="1344168"/>
            <a:ext cx="164592" cy="3291840"/>
          </a:xfrm>
          <a:prstGeom prst="rect">
            <a:avLst/>
          </a:prstGeom>
          <a:solidFill>
            <a:srgbClr val="E81159"/>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85" name="Google Shape;185;p47"/>
          <p:cNvSpPr/>
          <p:nvPr/>
        </p:nvSpPr>
        <p:spPr>
          <a:xfrm>
            <a:off x="7059168" y="1344168"/>
            <a:ext cx="164592" cy="3291840"/>
          </a:xfrm>
          <a:prstGeom prst="rect">
            <a:avLst/>
          </a:prstGeom>
          <a:solidFill>
            <a:srgbClr val="E81159"/>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86" name="Google Shape;186;p47"/>
          <p:cNvSpPr txBox="1"/>
          <p:nvPr/>
        </p:nvSpPr>
        <p:spPr>
          <a:xfrm>
            <a:off x="457200" y="6199632"/>
            <a:ext cx="7095744" cy="323165"/>
          </a:xfrm>
          <a:prstGeom prst="rect">
            <a:avLst/>
          </a:prstGeom>
          <a:noFill/>
          <a:ln>
            <a:noFill/>
          </a:ln>
        </p:spPr>
        <p:txBody>
          <a:bodyPr spcFirstLastPara="1" wrap="square" lIns="0" tIns="0" rIns="0" bIns="0" anchor="b" anchorCtr="0">
            <a:spAutoFit/>
          </a:bodyPr>
          <a:lstStyle/>
          <a:p>
            <a:pPr marL="0" marR="0" lvl="0" indent="0" algn="l" rtl="0">
              <a:spcBef>
                <a:spcPts val="0"/>
              </a:spcBef>
              <a:spcAft>
                <a:spcPts val="0"/>
              </a:spcAft>
              <a:buNone/>
            </a:pPr>
            <a:r>
              <a:rPr lang="en-US" sz="700">
                <a:solidFill>
                  <a:schemeClr val="dk1"/>
                </a:solidFill>
                <a:latin typeface="Arial"/>
                <a:ea typeface="Arial"/>
                <a:cs typeface="Arial"/>
                <a:sym typeface="Arial"/>
              </a:rPr>
              <a:t>© 2023 Gartner, Inc. and/or its affiliates. All rights reserved. Gartner is a registered trademark of Gartner, Inc. or its affiliates. This presentation, including all supporting materials, </a:t>
            </a:r>
            <a:br>
              <a:rPr lang="en-US" sz="700">
                <a:solidFill>
                  <a:schemeClr val="dk1"/>
                </a:solidFill>
                <a:latin typeface="Arial"/>
                <a:ea typeface="Arial"/>
                <a:cs typeface="Arial"/>
                <a:sym typeface="Arial"/>
              </a:rPr>
            </a:br>
            <a:r>
              <a:rPr lang="en-US" sz="700">
                <a:solidFill>
                  <a:schemeClr val="dk1"/>
                </a:solidFill>
                <a:latin typeface="Arial"/>
                <a:ea typeface="Arial"/>
                <a:cs typeface="Arial"/>
                <a:sym typeface="Arial"/>
              </a:rPr>
              <a:t>is proprietary to Gartner, Inc. and/or its affiliates and is for the sole internal use of the intended recipients. Because this presentation may contain information that is confidential, proprietary or otherwise legally protected, it may not be further copied, distributed or publicly displayed without the express written permission of Gartner, Inc. or its affiliates.</a:t>
            </a:r>
            <a:endParaRPr/>
          </a:p>
        </p:txBody>
      </p:sp>
      <p:pic>
        <p:nvPicPr>
          <p:cNvPr id="187" name="Google Shape;187;p47"/>
          <p:cNvPicPr preferRelativeResize="0"/>
          <p:nvPr/>
        </p:nvPicPr>
        <p:blipFill rotWithShape="1">
          <a:blip r:embed="rId2">
            <a:alphaModFix/>
          </a:blip>
          <a:srcRect/>
          <a:stretch/>
        </p:blipFill>
        <p:spPr>
          <a:xfrm>
            <a:off x="9686167" y="6056352"/>
            <a:ext cx="2057400" cy="468272"/>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Divider W1_Steel">
  <p:cSld name="Divider W1_Steel">
    <p:spTree>
      <p:nvGrpSpPr>
        <p:cNvPr id="1" name="Shape 188"/>
        <p:cNvGrpSpPr/>
        <p:nvPr/>
      </p:nvGrpSpPr>
      <p:grpSpPr>
        <a:xfrm>
          <a:off x="0" y="0"/>
          <a:ext cx="0" cy="0"/>
          <a:chOff x="0" y="0"/>
          <a:chExt cx="0" cy="0"/>
        </a:xfrm>
      </p:grpSpPr>
      <p:sp>
        <p:nvSpPr>
          <p:cNvPr id="189" name="Google Shape;189;p48"/>
          <p:cNvSpPr txBox="1">
            <a:spLocks noGrp="1"/>
          </p:cNvSpPr>
          <p:nvPr>
            <p:ph type="title"/>
          </p:nvPr>
        </p:nvSpPr>
        <p:spPr>
          <a:xfrm>
            <a:off x="2057400" y="1527048"/>
            <a:ext cx="4910328" cy="2935224"/>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2"/>
              </a:buClr>
              <a:buSzPts val="3200"/>
              <a:buFont typeface="Arial Black"/>
              <a:buNone/>
              <a:defRPr sz="3200"/>
            </a:lvl1pPr>
            <a:lvl2pPr lvl="1">
              <a:spcBef>
                <a:spcPts val="12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0" name="Google Shape;190;p48"/>
          <p:cNvSpPr/>
          <p:nvPr/>
        </p:nvSpPr>
        <p:spPr>
          <a:xfrm>
            <a:off x="0" y="1353312"/>
            <a:ext cx="1755648" cy="3291840"/>
          </a:xfrm>
          <a:prstGeom prst="rect">
            <a:avLst/>
          </a:prstGeom>
          <a:solidFill>
            <a:schemeClr val="accent2"/>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91" name="Google Shape;191;p48"/>
          <p:cNvSpPr/>
          <p:nvPr/>
        </p:nvSpPr>
        <p:spPr>
          <a:xfrm>
            <a:off x="7141464" y="1353312"/>
            <a:ext cx="5047488" cy="3291840"/>
          </a:xfrm>
          <a:prstGeom prst="rect">
            <a:avLst/>
          </a:prstGeom>
          <a:solidFill>
            <a:schemeClr val="accent2"/>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Divider W1_Surf">
  <p:cSld name="Divider W1_Surf">
    <p:spTree>
      <p:nvGrpSpPr>
        <p:cNvPr id="1" name="Shape 192"/>
        <p:cNvGrpSpPr/>
        <p:nvPr/>
      </p:nvGrpSpPr>
      <p:grpSpPr>
        <a:xfrm>
          <a:off x="0" y="0"/>
          <a:ext cx="0" cy="0"/>
          <a:chOff x="0" y="0"/>
          <a:chExt cx="0" cy="0"/>
        </a:xfrm>
      </p:grpSpPr>
      <p:sp>
        <p:nvSpPr>
          <p:cNvPr id="193" name="Google Shape;193;p49"/>
          <p:cNvSpPr txBox="1">
            <a:spLocks noGrp="1"/>
          </p:cNvSpPr>
          <p:nvPr>
            <p:ph type="title"/>
          </p:nvPr>
        </p:nvSpPr>
        <p:spPr>
          <a:xfrm>
            <a:off x="2057400" y="1527048"/>
            <a:ext cx="4910328" cy="2935224"/>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2"/>
              </a:buClr>
              <a:buSzPts val="3200"/>
              <a:buFont typeface="Arial Black"/>
              <a:buNone/>
              <a:defRPr sz="3200"/>
            </a:lvl1pPr>
            <a:lvl2pPr lvl="1">
              <a:spcBef>
                <a:spcPts val="12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4" name="Google Shape;194;p49"/>
          <p:cNvSpPr/>
          <p:nvPr/>
        </p:nvSpPr>
        <p:spPr>
          <a:xfrm>
            <a:off x="0" y="1353312"/>
            <a:ext cx="1755648" cy="3291840"/>
          </a:xfrm>
          <a:prstGeom prst="rect">
            <a:avLst/>
          </a:prstGeom>
          <a:solidFill>
            <a:srgbClr val="06C4B0"/>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95" name="Google Shape;195;p49"/>
          <p:cNvSpPr/>
          <p:nvPr/>
        </p:nvSpPr>
        <p:spPr>
          <a:xfrm>
            <a:off x="7141464" y="1353312"/>
            <a:ext cx="5047488" cy="3291840"/>
          </a:xfrm>
          <a:prstGeom prst="rect">
            <a:avLst/>
          </a:prstGeom>
          <a:solidFill>
            <a:srgbClr val="06C4B0"/>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Divider W1_Tang">
  <p:cSld name="Divider W1_Tang">
    <p:spTree>
      <p:nvGrpSpPr>
        <p:cNvPr id="1" name="Shape 196"/>
        <p:cNvGrpSpPr/>
        <p:nvPr/>
      </p:nvGrpSpPr>
      <p:grpSpPr>
        <a:xfrm>
          <a:off x="0" y="0"/>
          <a:ext cx="0" cy="0"/>
          <a:chOff x="0" y="0"/>
          <a:chExt cx="0" cy="0"/>
        </a:xfrm>
      </p:grpSpPr>
      <p:sp>
        <p:nvSpPr>
          <p:cNvPr id="197" name="Google Shape;197;p50"/>
          <p:cNvSpPr txBox="1">
            <a:spLocks noGrp="1"/>
          </p:cNvSpPr>
          <p:nvPr>
            <p:ph type="title"/>
          </p:nvPr>
        </p:nvSpPr>
        <p:spPr>
          <a:xfrm>
            <a:off x="2057400" y="1527048"/>
            <a:ext cx="4910328" cy="2935224"/>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2"/>
              </a:buClr>
              <a:buSzPts val="3200"/>
              <a:buFont typeface="Arial Black"/>
              <a:buNone/>
              <a:defRPr sz="3200"/>
            </a:lvl1pPr>
            <a:lvl2pPr lvl="1">
              <a:spcBef>
                <a:spcPts val="12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8" name="Google Shape;198;p50"/>
          <p:cNvSpPr/>
          <p:nvPr/>
        </p:nvSpPr>
        <p:spPr>
          <a:xfrm>
            <a:off x="0" y="1353312"/>
            <a:ext cx="1755648" cy="3291840"/>
          </a:xfrm>
          <a:prstGeom prst="rect">
            <a:avLst/>
          </a:prstGeom>
          <a:solidFill>
            <a:schemeClr val="accent5"/>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99" name="Google Shape;199;p50"/>
          <p:cNvSpPr/>
          <p:nvPr/>
        </p:nvSpPr>
        <p:spPr>
          <a:xfrm>
            <a:off x="7141464" y="1353312"/>
            <a:ext cx="5047488" cy="3291840"/>
          </a:xfrm>
          <a:prstGeom prst="rect">
            <a:avLst/>
          </a:prstGeom>
          <a:solidFill>
            <a:schemeClr val="accent5"/>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Divider W1_Lemon">
  <p:cSld name="Divider W1_Lemon">
    <p:spTree>
      <p:nvGrpSpPr>
        <p:cNvPr id="1" name="Shape 200"/>
        <p:cNvGrpSpPr/>
        <p:nvPr/>
      </p:nvGrpSpPr>
      <p:grpSpPr>
        <a:xfrm>
          <a:off x="0" y="0"/>
          <a:ext cx="0" cy="0"/>
          <a:chOff x="0" y="0"/>
          <a:chExt cx="0" cy="0"/>
        </a:xfrm>
      </p:grpSpPr>
      <p:sp>
        <p:nvSpPr>
          <p:cNvPr id="201" name="Google Shape;201;p51"/>
          <p:cNvSpPr txBox="1">
            <a:spLocks noGrp="1"/>
          </p:cNvSpPr>
          <p:nvPr>
            <p:ph type="title"/>
          </p:nvPr>
        </p:nvSpPr>
        <p:spPr>
          <a:xfrm>
            <a:off x="2057400" y="1527048"/>
            <a:ext cx="4910328" cy="2935224"/>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2"/>
              </a:buClr>
              <a:buSzPts val="3200"/>
              <a:buFont typeface="Arial Black"/>
              <a:buNone/>
              <a:defRPr sz="3200"/>
            </a:lvl1pPr>
            <a:lvl2pPr lvl="1">
              <a:spcBef>
                <a:spcPts val="12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2" name="Google Shape;202;p51"/>
          <p:cNvSpPr/>
          <p:nvPr/>
        </p:nvSpPr>
        <p:spPr>
          <a:xfrm>
            <a:off x="0" y="1353312"/>
            <a:ext cx="1755648" cy="3291840"/>
          </a:xfrm>
          <a:prstGeom prst="rect">
            <a:avLst/>
          </a:prstGeom>
          <a:solidFill>
            <a:schemeClr val="accent6"/>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03" name="Google Shape;203;p51"/>
          <p:cNvSpPr/>
          <p:nvPr/>
        </p:nvSpPr>
        <p:spPr>
          <a:xfrm>
            <a:off x="7141464" y="1353312"/>
            <a:ext cx="5047488" cy="3291840"/>
          </a:xfrm>
          <a:prstGeom prst="rect">
            <a:avLst/>
          </a:prstGeom>
          <a:solidFill>
            <a:schemeClr val="accent6"/>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Divider W1_Rose">
  <p:cSld name="Divider W1_Rose">
    <p:spTree>
      <p:nvGrpSpPr>
        <p:cNvPr id="1" name="Shape 204"/>
        <p:cNvGrpSpPr/>
        <p:nvPr/>
      </p:nvGrpSpPr>
      <p:grpSpPr>
        <a:xfrm>
          <a:off x="0" y="0"/>
          <a:ext cx="0" cy="0"/>
          <a:chOff x="0" y="0"/>
          <a:chExt cx="0" cy="0"/>
        </a:xfrm>
      </p:grpSpPr>
      <p:sp>
        <p:nvSpPr>
          <p:cNvPr id="205" name="Google Shape;205;p52"/>
          <p:cNvSpPr txBox="1">
            <a:spLocks noGrp="1"/>
          </p:cNvSpPr>
          <p:nvPr>
            <p:ph type="title"/>
          </p:nvPr>
        </p:nvSpPr>
        <p:spPr>
          <a:xfrm>
            <a:off x="2057400" y="1527048"/>
            <a:ext cx="4910328" cy="2935224"/>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2"/>
              </a:buClr>
              <a:buSzPts val="3200"/>
              <a:buFont typeface="Arial Black"/>
              <a:buNone/>
              <a:defRPr sz="3200"/>
            </a:lvl1pPr>
            <a:lvl2pPr lvl="1">
              <a:spcBef>
                <a:spcPts val="12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2"/>
          <p:cNvSpPr/>
          <p:nvPr/>
        </p:nvSpPr>
        <p:spPr>
          <a:xfrm>
            <a:off x="0" y="1353312"/>
            <a:ext cx="1755648" cy="3291840"/>
          </a:xfrm>
          <a:prstGeom prst="rect">
            <a:avLst/>
          </a:prstGeom>
          <a:solidFill>
            <a:srgbClr val="E81159"/>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07" name="Google Shape;207;p52"/>
          <p:cNvSpPr/>
          <p:nvPr/>
        </p:nvSpPr>
        <p:spPr>
          <a:xfrm>
            <a:off x="7141464" y="1353312"/>
            <a:ext cx="5047488" cy="3291840"/>
          </a:xfrm>
          <a:prstGeom prst="rect">
            <a:avLst/>
          </a:prstGeom>
          <a:solidFill>
            <a:srgbClr val="E81159"/>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4"/>
        <p:cNvGrpSpPr/>
        <p:nvPr/>
      </p:nvGrpSpPr>
      <p:grpSpPr>
        <a:xfrm>
          <a:off x="0" y="0"/>
          <a:ext cx="0" cy="0"/>
          <a:chOff x="0" y="0"/>
          <a:chExt cx="0" cy="0"/>
        </a:xfrm>
      </p:grpSpPr>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matchingName="Title Slide B1_Steel" type="title">
  <p:cSld name="TITLE">
    <p:bg>
      <p:bgPr>
        <a:solidFill>
          <a:schemeClr val="dk2"/>
        </a:solidFill>
        <a:effectLst/>
      </p:bgPr>
    </p:bg>
    <p:spTree>
      <p:nvGrpSpPr>
        <p:cNvPr id="1" name="Shape 214"/>
        <p:cNvGrpSpPr/>
        <p:nvPr/>
      </p:nvGrpSpPr>
      <p:grpSpPr>
        <a:xfrm>
          <a:off x="0" y="0"/>
          <a:ext cx="0" cy="0"/>
          <a:chOff x="0" y="0"/>
          <a:chExt cx="0" cy="0"/>
        </a:xfrm>
      </p:grpSpPr>
      <p:sp>
        <p:nvSpPr>
          <p:cNvPr id="215" name="Google Shape;215;p54"/>
          <p:cNvSpPr txBox="1">
            <a:spLocks noGrp="1"/>
          </p:cNvSpPr>
          <p:nvPr>
            <p:ph type="ctrTitle"/>
          </p:nvPr>
        </p:nvSpPr>
        <p:spPr>
          <a:xfrm>
            <a:off x="2167128" y="1815465"/>
            <a:ext cx="4544568" cy="1993392"/>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2"/>
              </a:buClr>
              <a:buSzPts val="3600"/>
              <a:buFont typeface="Arial Black"/>
              <a:buNone/>
              <a:defRPr sz="3600"/>
            </a:lvl1pPr>
            <a:lvl2pPr lvl="1">
              <a:spcBef>
                <a:spcPts val="12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6" name="Google Shape;216;p54"/>
          <p:cNvSpPr txBox="1">
            <a:spLocks noGrp="1"/>
          </p:cNvSpPr>
          <p:nvPr>
            <p:ph type="subTitle" idx="1"/>
          </p:nvPr>
        </p:nvSpPr>
        <p:spPr>
          <a:xfrm>
            <a:off x="2167128" y="3927729"/>
            <a:ext cx="4544568" cy="276999"/>
          </a:xfrm>
          <a:prstGeom prst="rect">
            <a:avLst/>
          </a:prstGeom>
          <a:noFill/>
          <a:ln>
            <a:noFill/>
          </a:ln>
        </p:spPr>
        <p:txBody>
          <a:bodyPr spcFirstLastPara="1" wrap="square" lIns="0" tIns="0" rIns="0" bIns="0" anchor="t" anchorCtr="0">
            <a:spAutoFit/>
          </a:bodyPr>
          <a:lstStyle>
            <a:lvl1pPr marR="0" lvl="0" algn="l">
              <a:lnSpc>
                <a:spcPct val="100000"/>
              </a:lnSpc>
              <a:spcBef>
                <a:spcPts val="0"/>
              </a:spcBef>
              <a:spcAft>
                <a:spcPts val="0"/>
              </a:spcAft>
              <a:buClr>
                <a:schemeClr val="lt1"/>
              </a:buClr>
              <a:buSzPts val="1800"/>
              <a:buFont typeface="Arial"/>
              <a:buNone/>
              <a:defRPr sz="1800"/>
            </a:lvl1pPr>
            <a:lvl2pPr lvl="1" algn="ctr">
              <a:lnSpc>
                <a:spcPct val="90000"/>
              </a:lnSpc>
              <a:spcBef>
                <a:spcPts val="1200"/>
              </a:spcBef>
              <a:spcAft>
                <a:spcPts val="0"/>
              </a:spcAft>
              <a:buClr>
                <a:schemeClr val="lt1"/>
              </a:buClr>
              <a:buSzPts val="2000"/>
              <a:buNone/>
              <a:defRPr sz="2000"/>
            </a:lvl2pPr>
            <a:lvl3pPr lvl="2" algn="ctr">
              <a:lnSpc>
                <a:spcPct val="90000"/>
              </a:lnSpc>
              <a:spcBef>
                <a:spcPts val="1200"/>
              </a:spcBef>
              <a:spcAft>
                <a:spcPts val="0"/>
              </a:spcAft>
              <a:buClr>
                <a:schemeClr val="lt1"/>
              </a:buClr>
              <a:buSzPts val="1800"/>
              <a:buNone/>
              <a:defRPr sz="1800"/>
            </a:lvl3pPr>
            <a:lvl4pPr lvl="3" algn="ctr">
              <a:lnSpc>
                <a:spcPct val="90000"/>
              </a:lnSpc>
              <a:spcBef>
                <a:spcPts val="1200"/>
              </a:spcBef>
              <a:spcAft>
                <a:spcPts val="0"/>
              </a:spcAft>
              <a:buClr>
                <a:schemeClr val="lt1"/>
              </a:buClr>
              <a:buSzPts val="1600"/>
              <a:buNone/>
              <a:defRPr sz="1600"/>
            </a:lvl4pPr>
            <a:lvl5pPr lvl="4" algn="ctr">
              <a:lnSpc>
                <a:spcPct val="90000"/>
              </a:lnSpc>
              <a:spcBef>
                <a:spcPts val="1200"/>
              </a:spcBef>
              <a:spcAft>
                <a:spcPts val="0"/>
              </a:spcAft>
              <a:buClr>
                <a:schemeClr val="lt1"/>
              </a:buClr>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a:endParaRPr/>
          </a:p>
        </p:txBody>
      </p:sp>
      <p:sp>
        <p:nvSpPr>
          <p:cNvPr id="217" name="Google Shape;217;p54"/>
          <p:cNvSpPr/>
          <p:nvPr/>
        </p:nvSpPr>
        <p:spPr>
          <a:xfrm>
            <a:off x="1591056" y="1344168"/>
            <a:ext cx="164592" cy="3291840"/>
          </a:xfrm>
          <a:prstGeom prst="rect">
            <a:avLst/>
          </a:prstGeom>
          <a:solidFill>
            <a:srgbClr val="6F7878"/>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18" name="Google Shape;218;p54"/>
          <p:cNvSpPr/>
          <p:nvPr/>
        </p:nvSpPr>
        <p:spPr>
          <a:xfrm>
            <a:off x="7059168" y="1344168"/>
            <a:ext cx="164592" cy="3291840"/>
          </a:xfrm>
          <a:prstGeom prst="rect">
            <a:avLst/>
          </a:prstGeom>
          <a:solidFill>
            <a:srgbClr val="6F7878"/>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19" name="Google Shape;219;p54"/>
          <p:cNvSpPr txBox="1"/>
          <p:nvPr/>
        </p:nvSpPr>
        <p:spPr>
          <a:xfrm>
            <a:off x="457200" y="6199632"/>
            <a:ext cx="7095744" cy="323165"/>
          </a:xfrm>
          <a:prstGeom prst="rect">
            <a:avLst/>
          </a:prstGeom>
          <a:noFill/>
          <a:ln>
            <a:noFill/>
          </a:ln>
        </p:spPr>
        <p:txBody>
          <a:bodyPr spcFirstLastPara="1" wrap="square" lIns="0" tIns="0" rIns="0" bIns="0" anchor="b" anchorCtr="0">
            <a:spAutoFit/>
          </a:bodyPr>
          <a:lstStyle/>
          <a:p>
            <a:pPr marL="0" marR="0" lvl="0" indent="0" algn="l" rtl="0">
              <a:spcBef>
                <a:spcPts val="0"/>
              </a:spcBef>
              <a:spcAft>
                <a:spcPts val="0"/>
              </a:spcAft>
              <a:buNone/>
            </a:pPr>
            <a:r>
              <a:rPr lang="en-US" sz="700">
                <a:solidFill>
                  <a:schemeClr val="lt1"/>
                </a:solidFill>
                <a:latin typeface="Arial"/>
                <a:ea typeface="Arial"/>
                <a:cs typeface="Arial"/>
                <a:sym typeface="Arial"/>
              </a:rPr>
              <a:t>© 2023 Gartner, Inc. and/or its affiliates. All rights reserved. Gartner is a registered trademark of Gartner, Inc. or its affiliates. This presentation, including all supporting materials, </a:t>
            </a:r>
            <a:br>
              <a:rPr lang="en-US" sz="700">
                <a:solidFill>
                  <a:schemeClr val="lt1"/>
                </a:solidFill>
                <a:latin typeface="Arial"/>
                <a:ea typeface="Arial"/>
                <a:cs typeface="Arial"/>
                <a:sym typeface="Arial"/>
              </a:rPr>
            </a:br>
            <a:r>
              <a:rPr lang="en-US" sz="700">
                <a:solidFill>
                  <a:schemeClr val="lt1"/>
                </a:solidFill>
                <a:latin typeface="Arial"/>
                <a:ea typeface="Arial"/>
                <a:cs typeface="Arial"/>
                <a:sym typeface="Arial"/>
              </a:rPr>
              <a:t>is proprietary to Gartner, Inc. and/or its affiliates and is for the sole internal use of the intended recipients. Because this presentation may contain information that is confidential, proprietary or otherwise legally protected, it may not be further copied, distributed or publicly displayed without the express written permission of Gartner, Inc. or its affiliates.</a:t>
            </a:r>
            <a:endParaRPr/>
          </a:p>
        </p:txBody>
      </p:sp>
      <p:pic>
        <p:nvPicPr>
          <p:cNvPr id="220" name="Google Shape;220;p54"/>
          <p:cNvPicPr preferRelativeResize="0"/>
          <p:nvPr/>
        </p:nvPicPr>
        <p:blipFill rotWithShape="1">
          <a:blip r:embed="rId2">
            <a:alphaModFix/>
          </a:blip>
          <a:srcRect/>
          <a:stretch/>
        </p:blipFill>
        <p:spPr>
          <a:xfrm>
            <a:off x="9686167" y="6056352"/>
            <a:ext cx="2057400" cy="468273"/>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Title Slide B1_Surf">
  <p:cSld name="Title Slide B1_Surf">
    <p:bg>
      <p:bgPr>
        <a:solidFill>
          <a:schemeClr val="dk2"/>
        </a:solidFill>
        <a:effectLst/>
      </p:bgPr>
    </p:bg>
    <p:spTree>
      <p:nvGrpSpPr>
        <p:cNvPr id="1" name="Shape 221"/>
        <p:cNvGrpSpPr/>
        <p:nvPr/>
      </p:nvGrpSpPr>
      <p:grpSpPr>
        <a:xfrm>
          <a:off x="0" y="0"/>
          <a:ext cx="0" cy="0"/>
          <a:chOff x="0" y="0"/>
          <a:chExt cx="0" cy="0"/>
        </a:xfrm>
      </p:grpSpPr>
      <p:sp>
        <p:nvSpPr>
          <p:cNvPr id="222" name="Google Shape;222;p55"/>
          <p:cNvSpPr txBox="1">
            <a:spLocks noGrp="1"/>
          </p:cNvSpPr>
          <p:nvPr>
            <p:ph type="ctrTitle"/>
          </p:nvPr>
        </p:nvSpPr>
        <p:spPr>
          <a:xfrm>
            <a:off x="2167128" y="1815465"/>
            <a:ext cx="4544568" cy="1993392"/>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2"/>
              </a:buClr>
              <a:buSzPts val="3600"/>
              <a:buFont typeface="Arial Black"/>
              <a:buNone/>
              <a:defRPr sz="3600"/>
            </a:lvl1pPr>
            <a:lvl2pPr lvl="1">
              <a:spcBef>
                <a:spcPts val="12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3" name="Google Shape;223;p55"/>
          <p:cNvSpPr txBox="1">
            <a:spLocks noGrp="1"/>
          </p:cNvSpPr>
          <p:nvPr>
            <p:ph type="subTitle" idx="1"/>
          </p:nvPr>
        </p:nvSpPr>
        <p:spPr>
          <a:xfrm>
            <a:off x="2167128" y="3927729"/>
            <a:ext cx="4544568" cy="276999"/>
          </a:xfrm>
          <a:prstGeom prst="rect">
            <a:avLst/>
          </a:prstGeom>
          <a:noFill/>
          <a:ln>
            <a:noFill/>
          </a:ln>
        </p:spPr>
        <p:txBody>
          <a:bodyPr spcFirstLastPara="1" wrap="square" lIns="0" tIns="0" rIns="0" bIns="0" anchor="t" anchorCtr="0">
            <a:spAutoFit/>
          </a:bodyPr>
          <a:lstStyle>
            <a:lvl1pPr marR="0" lvl="0" algn="l">
              <a:lnSpc>
                <a:spcPct val="100000"/>
              </a:lnSpc>
              <a:spcBef>
                <a:spcPts val="0"/>
              </a:spcBef>
              <a:spcAft>
                <a:spcPts val="0"/>
              </a:spcAft>
              <a:buClr>
                <a:schemeClr val="lt1"/>
              </a:buClr>
              <a:buSzPts val="1800"/>
              <a:buFont typeface="Arial"/>
              <a:buNone/>
              <a:defRPr sz="1800"/>
            </a:lvl1pPr>
            <a:lvl2pPr lvl="1" algn="ctr">
              <a:lnSpc>
                <a:spcPct val="90000"/>
              </a:lnSpc>
              <a:spcBef>
                <a:spcPts val="1200"/>
              </a:spcBef>
              <a:spcAft>
                <a:spcPts val="0"/>
              </a:spcAft>
              <a:buClr>
                <a:schemeClr val="lt1"/>
              </a:buClr>
              <a:buSzPts val="2000"/>
              <a:buNone/>
              <a:defRPr sz="2000"/>
            </a:lvl2pPr>
            <a:lvl3pPr lvl="2" algn="ctr">
              <a:lnSpc>
                <a:spcPct val="90000"/>
              </a:lnSpc>
              <a:spcBef>
                <a:spcPts val="1200"/>
              </a:spcBef>
              <a:spcAft>
                <a:spcPts val="0"/>
              </a:spcAft>
              <a:buClr>
                <a:schemeClr val="lt1"/>
              </a:buClr>
              <a:buSzPts val="1800"/>
              <a:buNone/>
              <a:defRPr sz="1800"/>
            </a:lvl3pPr>
            <a:lvl4pPr lvl="3" algn="ctr">
              <a:lnSpc>
                <a:spcPct val="90000"/>
              </a:lnSpc>
              <a:spcBef>
                <a:spcPts val="1200"/>
              </a:spcBef>
              <a:spcAft>
                <a:spcPts val="0"/>
              </a:spcAft>
              <a:buClr>
                <a:schemeClr val="lt1"/>
              </a:buClr>
              <a:buSzPts val="1600"/>
              <a:buNone/>
              <a:defRPr sz="1600"/>
            </a:lvl4pPr>
            <a:lvl5pPr lvl="4" algn="ctr">
              <a:lnSpc>
                <a:spcPct val="90000"/>
              </a:lnSpc>
              <a:spcBef>
                <a:spcPts val="1200"/>
              </a:spcBef>
              <a:spcAft>
                <a:spcPts val="0"/>
              </a:spcAft>
              <a:buClr>
                <a:schemeClr val="lt1"/>
              </a:buClr>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a:endParaRPr/>
          </a:p>
        </p:txBody>
      </p:sp>
      <p:sp>
        <p:nvSpPr>
          <p:cNvPr id="224" name="Google Shape;224;p55"/>
          <p:cNvSpPr/>
          <p:nvPr/>
        </p:nvSpPr>
        <p:spPr>
          <a:xfrm>
            <a:off x="1591056" y="1344168"/>
            <a:ext cx="164592" cy="3291840"/>
          </a:xfrm>
          <a:prstGeom prst="rect">
            <a:avLst/>
          </a:prstGeom>
          <a:solidFill>
            <a:srgbClr val="06C4B0"/>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25" name="Google Shape;225;p55"/>
          <p:cNvSpPr/>
          <p:nvPr/>
        </p:nvSpPr>
        <p:spPr>
          <a:xfrm>
            <a:off x="7059168" y="1344168"/>
            <a:ext cx="164592" cy="3291840"/>
          </a:xfrm>
          <a:prstGeom prst="rect">
            <a:avLst/>
          </a:prstGeom>
          <a:solidFill>
            <a:srgbClr val="06C4B0"/>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26" name="Google Shape;226;p55"/>
          <p:cNvSpPr txBox="1"/>
          <p:nvPr/>
        </p:nvSpPr>
        <p:spPr>
          <a:xfrm>
            <a:off x="457200" y="6199632"/>
            <a:ext cx="7095744" cy="323165"/>
          </a:xfrm>
          <a:prstGeom prst="rect">
            <a:avLst/>
          </a:prstGeom>
          <a:noFill/>
          <a:ln>
            <a:noFill/>
          </a:ln>
        </p:spPr>
        <p:txBody>
          <a:bodyPr spcFirstLastPara="1" wrap="square" lIns="0" tIns="0" rIns="0" bIns="0" anchor="b" anchorCtr="0">
            <a:spAutoFit/>
          </a:bodyPr>
          <a:lstStyle/>
          <a:p>
            <a:pPr marL="0" marR="0" lvl="0" indent="0" algn="l" rtl="0">
              <a:spcBef>
                <a:spcPts val="0"/>
              </a:spcBef>
              <a:spcAft>
                <a:spcPts val="0"/>
              </a:spcAft>
              <a:buNone/>
            </a:pPr>
            <a:r>
              <a:rPr lang="en-US" sz="700">
                <a:solidFill>
                  <a:schemeClr val="lt1"/>
                </a:solidFill>
                <a:latin typeface="Arial"/>
                <a:ea typeface="Arial"/>
                <a:cs typeface="Arial"/>
                <a:sym typeface="Arial"/>
              </a:rPr>
              <a:t>© 2023 Gartner, Inc. and/or its affiliates. All rights reserved. Gartner is a registered trademark of Gartner, Inc. or its affiliates. This presentation, including all supporting materials, </a:t>
            </a:r>
            <a:br>
              <a:rPr lang="en-US" sz="700">
                <a:solidFill>
                  <a:schemeClr val="lt1"/>
                </a:solidFill>
                <a:latin typeface="Arial"/>
                <a:ea typeface="Arial"/>
                <a:cs typeface="Arial"/>
                <a:sym typeface="Arial"/>
              </a:rPr>
            </a:br>
            <a:r>
              <a:rPr lang="en-US" sz="700">
                <a:solidFill>
                  <a:schemeClr val="lt1"/>
                </a:solidFill>
                <a:latin typeface="Arial"/>
                <a:ea typeface="Arial"/>
                <a:cs typeface="Arial"/>
                <a:sym typeface="Arial"/>
              </a:rPr>
              <a:t>is proprietary to Gartner, Inc. and/or its affiliates and is for the sole internal use of the intended recipients. Because this presentation may contain information that is confidential, proprietary or otherwise legally protected, it may not be further copied, distributed or publicly displayed without the express written permission of Gartner, Inc. or its affiliates.</a:t>
            </a:r>
            <a:endParaRPr/>
          </a:p>
        </p:txBody>
      </p:sp>
      <p:pic>
        <p:nvPicPr>
          <p:cNvPr id="227" name="Google Shape;227;p55"/>
          <p:cNvPicPr preferRelativeResize="0"/>
          <p:nvPr/>
        </p:nvPicPr>
        <p:blipFill rotWithShape="1">
          <a:blip r:embed="rId2">
            <a:alphaModFix/>
          </a:blip>
          <a:srcRect/>
          <a:stretch/>
        </p:blipFill>
        <p:spPr>
          <a:xfrm>
            <a:off x="9686167" y="6056352"/>
            <a:ext cx="2057400" cy="468273"/>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Title Slide B1_Tang">
  <p:cSld name="Title Slide B1_Tang">
    <p:bg>
      <p:bgPr>
        <a:solidFill>
          <a:schemeClr val="dk2"/>
        </a:solidFill>
        <a:effectLst/>
      </p:bgPr>
    </p:bg>
    <p:spTree>
      <p:nvGrpSpPr>
        <p:cNvPr id="1" name="Shape 228"/>
        <p:cNvGrpSpPr/>
        <p:nvPr/>
      </p:nvGrpSpPr>
      <p:grpSpPr>
        <a:xfrm>
          <a:off x="0" y="0"/>
          <a:ext cx="0" cy="0"/>
          <a:chOff x="0" y="0"/>
          <a:chExt cx="0" cy="0"/>
        </a:xfrm>
      </p:grpSpPr>
      <p:sp>
        <p:nvSpPr>
          <p:cNvPr id="229" name="Google Shape;229;p56"/>
          <p:cNvSpPr txBox="1">
            <a:spLocks noGrp="1"/>
          </p:cNvSpPr>
          <p:nvPr>
            <p:ph type="ctrTitle"/>
          </p:nvPr>
        </p:nvSpPr>
        <p:spPr>
          <a:xfrm>
            <a:off x="2167128" y="1815465"/>
            <a:ext cx="4544568" cy="1993392"/>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2"/>
              </a:buClr>
              <a:buSzPts val="3600"/>
              <a:buFont typeface="Arial Black"/>
              <a:buNone/>
              <a:defRPr sz="3600"/>
            </a:lvl1pPr>
            <a:lvl2pPr lvl="1">
              <a:spcBef>
                <a:spcPts val="12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0" name="Google Shape;230;p56"/>
          <p:cNvSpPr txBox="1">
            <a:spLocks noGrp="1"/>
          </p:cNvSpPr>
          <p:nvPr>
            <p:ph type="subTitle" idx="1"/>
          </p:nvPr>
        </p:nvSpPr>
        <p:spPr>
          <a:xfrm>
            <a:off x="2167128" y="3927729"/>
            <a:ext cx="4544568" cy="276999"/>
          </a:xfrm>
          <a:prstGeom prst="rect">
            <a:avLst/>
          </a:prstGeom>
          <a:noFill/>
          <a:ln>
            <a:noFill/>
          </a:ln>
        </p:spPr>
        <p:txBody>
          <a:bodyPr spcFirstLastPara="1" wrap="square" lIns="0" tIns="0" rIns="0" bIns="0" anchor="t" anchorCtr="0">
            <a:spAutoFit/>
          </a:bodyPr>
          <a:lstStyle>
            <a:lvl1pPr marR="0" lvl="0" algn="l">
              <a:lnSpc>
                <a:spcPct val="100000"/>
              </a:lnSpc>
              <a:spcBef>
                <a:spcPts val="0"/>
              </a:spcBef>
              <a:spcAft>
                <a:spcPts val="0"/>
              </a:spcAft>
              <a:buClr>
                <a:schemeClr val="lt1"/>
              </a:buClr>
              <a:buSzPts val="1800"/>
              <a:buFont typeface="Arial"/>
              <a:buNone/>
              <a:defRPr sz="1800"/>
            </a:lvl1pPr>
            <a:lvl2pPr lvl="1" algn="ctr">
              <a:lnSpc>
                <a:spcPct val="90000"/>
              </a:lnSpc>
              <a:spcBef>
                <a:spcPts val="1200"/>
              </a:spcBef>
              <a:spcAft>
                <a:spcPts val="0"/>
              </a:spcAft>
              <a:buClr>
                <a:schemeClr val="lt1"/>
              </a:buClr>
              <a:buSzPts val="2000"/>
              <a:buNone/>
              <a:defRPr sz="2000"/>
            </a:lvl2pPr>
            <a:lvl3pPr lvl="2" algn="ctr">
              <a:lnSpc>
                <a:spcPct val="90000"/>
              </a:lnSpc>
              <a:spcBef>
                <a:spcPts val="1200"/>
              </a:spcBef>
              <a:spcAft>
                <a:spcPts val="0"/>
              </a:spcAft>
              <a:buClr>
                <a:schemeClr val="lt1"/>
              </a:buClr>
              <a:buSzPts val="1800"/>
              <a:buNone/>
              <a:defRPr sz="1800"/>
            </a:lvl3pPr>
            <a:lvl4pPr lvl="3" algn="ctr">
              <a:lnSpc>
                <a:spcPct val="90000"/>
              </a:lnSpc>
              <a:spcBef>
                <a:spcPts val="1200"/>
              </a:spcBef>
              <a:spcAft>
                <a:spcPts val="0"/>
              </a:spcAft>
              <a:buClr>
                <a:schemeClr val="lt1"/>
              </a:buClr>
              <a:buSzPts val="1600"/>
              <a:buNone/>
              <a:defRPr sz="1600"/>
            </a:lvl4pPr>
            <a:lvl5pPr lvl="4" algn="ctr">
              <a:lnSpc>
                <a:spcPct val="90000"/>
              </a:lnSpc>
              <a:spcBef>
                <a:spcPts val="1200"/>
              </a:spcBef>
              <a:spcAft>
                <a:spcPts val="0"/>
              </a:spcAft>
              <a:buClr>
                <a:schemeClr val="lt1"/>
              </a:buClr>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a:endParaRPr/>
          </a:p>
        </p:txBody>
      </p:sp>
      <p:sp>
        <p:nvSpPr>
          <p:cNvPr id="231" name="Google Shape;231;p56"/>
          <p:cNvSpPr/>
          <p:nvPr/>
        </p:nvSpPr>
        <p:spPr>
          <a:xfrm>
            <a:off x="1591056" y="1344168"/>
            <a:ext cx="164592" cy="3291840"/>
          </a:xfrm>
          <a:prstGeom prst="rect">
            <a:avLst/>
          </a:prstGeom>
          <a:solidFill>
            <a:srgbClr val="FF540A"/>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32" name="Google Shape;232;p56"/>
          <p:cNvSpPr/>
          <p:nvPr/>
        </p:nvSpPr>
        <p:spPr>
          <a:xfrm>
            <a:off x="7059168" y="1344168"/>
            <a:ext cx="164592" cy="3291840"/>
          </a:xfrm>
          <a:prstGeom prst="rect">
            <a:avLst/>
          </a:prstGeom>
          <a:solidFill>
            <a:srgbClr val="FF540A"/>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33" name="Google Shape;233;p56"/>
          <p:cNvSpPr txBox="1"/>
          <p:nvPr/>
        </p:nvSpPr>
        <p:spPr>
          <a:xfrm>
            <a:off x="457200" y="6199632"/>
            <a:ext cx="7095744" cy="323165"/>
          </a:xfrm>
          <a:prstGeom prst="rect">
            <a:avLst/>
          </a:prstGeom>
          <a:noFill/>
          <a:ln>
            <a:noFill/>
          </a:ln>
        </p:spPr>
        <p:txBody>
          <a:bodyPr spcFirstLastPara="1" wrap="square" lIns="0" tIns="0" rIns="0" bIns="0" anchor="b" anchorCtr="0">
            <a:spAutoFit/>
          </a:bodyPr>
          <a:lstStyle/>
          <a:p>
            <a:pPr marL="0" marR="0" lvl="0" indent="0" algn="l" rtl="0">
              <a:spcBef>
                <a:spcPts val="0"/>
              </a:spcBef>
              <a:spcAft>
                <a:spcPts val="0"/>
              </a:spcAft>
              <a:buNone/>
            </a:pPr>
            <a:r>
              <a:rPr lang="en-US" sz="700">
                <a:solidFill>
                  <a:schemeClr val="lt1"/>
                </a:solidFill>
                <a:latin typeface="Arial"/>
                <a:ea typeface="Arial"/>
                <a:cs typeface="Arial"/>
                <a:sym typeface="Arial"/>
              </a:rPr>
              <a:t>© 2023 Gartner, Inc. and/or its affiliates. All rights reserved. Gartner is a registered trademark of Gartner, Inc. or its affiliates. This presentation, including all supporting materials, </a:t>
            </a:r>
            <a:br>
              <a:rPr lang="en-US" sz="700">
                <a:solidFill>
                  <a:schemeClr val="lt1"/>
                </a:solidFill>
                <a:latin typeface="Arial"/>
                <a:ea typeface="Arial"/>
                <a:cs typeface="Arial"/>
                <a:sym typeface="Arial"/>
              </a:rPr>
            </a:br>
            <a:r>
              <a:rPr lang="en-US" sz="700">
                <a:solidFill>
                  <a:schemeClr val="lt1"/>
                </a:solidFill>
                <a:latin typeface="Arial"/>
                <a:ea typeface="Arial"/>
                <a:cs typeface="Arial"/>
                <a:sym typeface="Arial"/>
              </a:rPr>
              <a:t>is proprietary to Gartner, Inc. and/or its affiliates and is for the sole internal use of the intended recipients. Because this presentation may contain information that is confidential, proprietary or otherwise legally protected, it may not be further copied, distributed or publicly displayed without the express written permission of Gartner, Inc. or its affiliates.</a:t>
            </a:r>
            <a:endParaRPr/>
          </a:p>
        </p:txBody>
      </p:sp>
      <p:pic>
        <p:nvPicPr>
          <p:cNvPr id="234" name="Google Shape;234;p56"/>
          <p:cNvPicPr preferRelativeResize="0"/>
          <p:nvPr/>
        </p:nvPicPr>
        <p:blipFill rotWithShape="1">
          <a:blip r:embed="rId2">
            <a:alphaModFix/>
          </a:blip>
          <a:srcRect/>
          <a:stretch/>
        </p:blipFill>
        <p:spPr>
          <a:xfrm>
            <a:off x="9686167" y="6056352"/>
            <a:ext cx="2057400" cy="468273"/>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Title Slide B1_Lemon">
  <p:cSld name="Title Slide B1_Lemon">
    <p:bg>
      <p:bgPr>
        <a:solidFill>
          <a:schemeClr val="dk2"/>
        </a:solidFill>
        <a:effectLst/>
      </p:bgPr>
    </p:bg>
    <p:spTree>
      <p:nvGrpSpPr>
        <p:cNvPr id="1" name="Shape 235"/>
        <p:cNvGrpSpPr/>
        <p:nvPr/>
      </p:nvGrpSpPr>
      <p:grpSpPr>
        <a:xfrm>
          <a:off x="0" y="0"/>
          <a:ext cx="0" cy="0"/>
          <a:chOff x="0" y="0"/>
          <a:chExt cx="0" cy="0"/>
        </a:xfrm>
      </p:grpSpPr>
      <p:sp>
        <p:nvSpPr>
          <p:cNvPr id="236" name="Google Shape;236;p57"/>
          <p:cNvSpPr txBox="1">
            <a:spLocks noGrp="1"/>
          </p:cNvSpPr>
          <p:nvPr>
            <p:ph type="ctrTitle"/>
          </p:nvPr>
        </p:nvSpPr>
        <p:spPr>
          <a:xfrm>
            <a:off x="2167128" y="1815465"/>
            <a:ext cx="4544568" cy="1993392"/>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2"/>
              </a:buClr>
              <a:buSzPts val="3600"/>
              <a:buFont typeface="Arial Black"/>
              <a:buNone/>
              <a:defRPr sz="3600"/>
            </a:lvl1pPr>
            <a:lvl2pPr lvl="1">
              <a:spcBef>
                <a:spcPts val="12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7" name="Google Shape;237;p57"/>
          <p:cNvSpPr txBox="1">
            <a:spLocks noGrp="1"/>
          </p:cNvSpPr>
          <p:nvPr>
            <p:ph type="subTitle" idx="1"/>
          </p:nvPr>
        </p:nvSpPr>
        <p:spPr>
          <a:xfrm>
            <a:off x="2167128" y="3927729"/>
            <a:ext cx="4544568" cy="276999"/>
          </a:xfrm>
          <a:prstGeom prst="rect">
            <a:avLst/>
          </a:prstGeom>
          <a:noFill/>
          <a:ln>
            <a:noFill/>
          </a:ln>
        </p:spPr>
        <p:txBody>
          <a:bodyPr spcFirstLastPara="1" wrap="square" lIns="0" tIns="0" rIns="0" bIns="0" anchor="t" anchorCtr="0">
            <a:spAutoFit/>
          </a:bodyPr>
          <a:lstStyle>
            <a:lvl1pPr marR="0" lvl="0" algn="l">
              <a:lnSpc>
                <a:spcPct val="100000"/>
              </a:lnSpc>
              <a:spcBef>
                <a:spcPts val="0"/>
              </a:spcBef>
              <a:spcAft>
                <a:spcPts val="0"/>
              </a:spcAft>
              <a:buClr>
                <a:schemeClr val="lt1"/>
              </a:buClr>
              <a:buSzPts val="1800"/>
              <a:buFont typeface="Arial"/>
              <a:buNone/>
              <a:defRPr sz="1800"/>
            </a:lvl1pPr>
            <a:lvl2pPr lvl="1" algn="ctr">
              <a:lnSpc>
                <a:spcPct val="90000"/>
              </a:lnSpc>
              <a:spcBef>
                <a:spcPts val="1200"/>
              </a:spcBef>
              <a:spcAft>
                <a:spcPts val="0"/>
              </a:spcAft>
              <a:buClr>
                <a:schemeClr val="lt1"/>
              </a:buClr>
              <a:buSzPts val="2000"/>
              <a:buNone/>
              <a:defRPr sz="2000"/>
            </a:lvl2pPr>
            <a:lvl3pPr lvl="2" algn="ctr">
              <a:lnSpc>
                <a:spcPct val="90000"/>
              </a:lnSpc>
              <a:spcBef>
                <a:spcPts val="1200"/>
              </a:spcBef>
              <a:spcAft>
                <a:spcPts val="0"/>
              </a:spcAft>
              <a:buClr>
                <a:schemeClr val="lt1"/>
              </a:buClr>
              <a:buSzPts val="1800"/>
              <a:buNone/>
              <a:defRPr sz="1800"/>
            </a:lvl3pPr>
            <a:lvl4pPr lvl="3" algn="ctr">
              <a:lnSpc>
                <a:spcPct val="90000"/>
              </a:lnSpc>
              <a:spcBef>
                <a:spcPts val="1200"/>
              </a:spcBef>
              <a:spcAft>
                <a:spcPts val="0"/>
              </a:spcAft>
              <a:buClr>
                <a:schemeClr val="lt1"/>
              </a:buClr>
              <a:buSzPts val="1600"/>
              <a:buNone/>
              <a:defRPr sz="1600"/>
            </a:lvl4pPr>
            <a:lvl5pPr lvl="4" algn="ctr">
              <a:lnSpc>
                <a:spcPct val="90000"/>
              </a:lnSpc>
              <a:spcBef>
                <a:spcPts val="1200"/>
              </a:spcBef>
              <a:spcAft>
                <a:spcPts val="0"/>
              </a:spcAft>
              <a:buClr>
                <a:schemeClr val="lt1"/>
              </a:buClr>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a:endParaRPr/>
          </a:p>
        </p:txBody>
      </p:sp>
      <p:sp>
        <p:nvSpPr>
          <p:cNvPr id="238" name="Google Shape;238;p57"/>
          <p:cNvSpPr/>
          <p:nvPr/>
        </p:nvSpPr>
        <p:spPr>
          <a:xfrm>
            <a:off x="1591056" y="1344168"/>
            <a:ext cx="164592" cy="3291840"/>
          </a:xfrm>
          <a:prstGeom prst="rect">
            <a:avLst/>
          </a:prstGeom>
          <a:solidFill>
            <a:srgbClr val="FEC10D"/>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39" name="Google Shape;239;p57"/>
          <p:cNvSpPr/>
          <p:nvPr/>
        </p:nvSpPr>
        <p:spPr>
          <a:xfrm>
            <a:off x="7059168" y="1344168"/>
            <a:ext cx="164592" cy="3291840"/>
          </a:xfrm>
          <a:prstGeom prst="rect">
            <a:avLst/>
          </a:prstGeom>
          <a:solidFill>
            <a:srgbClr val="FEC10D"/>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40" name="Google Shape;240;p57"/>
          <p:cNvSpPr txBox="1"/>
          <p:nvPr/>
        </p:nvSpPr>
        <p:spPr>
          <a:xfrm>
            <a:off x="457200" y="6199632"/>
            <a:ext cx="7095744" cy="323165"/>
          </a:xfrm>
          <a:prstGeom prst="rect">
            <a:avLst/>
          </a:prstGeom>
          <a:noFill/>
          <a:ln>
            <a:noFill/>
          </a:ln>
        </p:spPr>
        <p:txBody>
          <a:bodyPr spcFirstLastPara="1" wrap="square" lIns="0" tIns="0" rIns="0" bIns="0" anchor="b" anchorCtr="0">
            <a:spAutoFit/>
          </a:bodyPr>
          <a:lstStyle/>
          <a:p>
            <a:pPr marL="0" marR="0" lvl="0" indent="0" algn="l" rtl="0">
              <a:spcBef>
                <a:spcPts val="0"/>
              </a:spcBef>
              <a:spcAft>
                <a:spcPts val="0"/>
              </a:spcAft>
              <a:buNone/>
            </a:pPr>
            <a:r>
              <a:rPr lang="en-US" sz="700">
                <a:solidFill>
                  <a:schemeClr val="lt1"/>
                </a:solidFill>
                <a:latin typeface="Arial"/>
                <a:ea typeface="Arial"/>
                <a:cs typeface="Arial"/>
                <a:sym typeface="Arial"/>
              </a:rPr>
              <a:t>© 2023 Gartner, Inc. and/or its affiliates. All rights reserved. Gartner is a registered trademark of Gartner, Inc. or its affiliates. This presentation, including all supporting materials, </a:t>
            </a:r>
            <a:br>
              <a:rPr lang="en-US" sz="700">
                <a:solidFill>
                  <a:schemeClr val="lt1"/>
                </a:solidFill>
                <a:latin typeface="Arial"/>
                <a:ea typeface="Arial"/>
                <a:cs typeface="Arial"/>
                <a:sym typeface="Arial"/>
              </a:rPr>
            </a:br>
            <a:r>
              <a:rPr lang="en-US" sz="700">
                <a:solidFill>
                  <a:schemeClr val="lt1"/>
                </a:solidFill>
                <a:latin typeface="Arial"/>
                <a:ea typeface="Arial"/>
                <a:cs typeface="Arial"/>
                <a:sym typeface="Arial"/>
              </a:rPr>
              <a:t>is proprietary to Gartner, Inc. and/or its affiliates and is for the sole internal use of the intended recipients. Because this presentation may contain information that is confidential, proprietary or otherwise legally protected, it may not be further copied, distributed or publicly displayed without the express written permission of Gartner, Inc. or its affiliates.</a:t>
            </a:r>
            <a:endParaRPr/>
          </a:p>
        </p:txBody>
      </p:sp>
      <p:pic>
        <p:nvPicPr>
          <p:cNvPr id="241" name="Google Shape;241;p57"/>
          <p:cNvPicPr preferRelativeResize="0"/>
          <p:nvPr/>
        </p:nvPicPr>
        <p:blipFill rotWithShape="1">
          <a:blip r:embed="rId2">
            <a:alphaModFix/>
          </a:blip>
          <a:srcRect/>
          <a:stretch/>
        </p:blipFill>
        <p:spPr>
          <a:xfrm>
            <a:off x="9686167" y="6056352"/>
            <a:ext cx="2057400" cy="468273"/>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Title Slide B1_Rose">
  <p:cSld name="Title Slide B1_Rose">
    <p:bg>
      <p:bgPr>
        <a:solidFill>
          <a:schemeClr val="dk2"/>
        </a:solidFill>
        <a:effectLst/>
      </p:bgPr>
    </p:bg>
    <p:spTree>
      <p:nvGrpSpPr>
        <p:cNvPr id="1" name="Shape 242"/>
        <p:cNvGrpSpPr/>
        <p:nvPr/>
      </p:nvGrpSpPr>
      <p:grpSpPr>
        <a:xfrm>
          <a:off x="0" y="0"/>
          <a:ext cx="0" cy="0"/>
          <a:chOff x="0" y="0"/>
          <a:chExt cx="0" cy="0"/>
        </a:xfrm>
      </p:grpSpPr>
      <p:sp>
        <p:nvSpPr>
          <p:cNvPr id="243" name="Google Shape;243;p58"/>
          <p:cNvSpPr txBox="1">
            <a:spLocks noGrp="1"/>
          </p:cNvSpPr>
          <p:nvPr>
            <p:ph type="ctrTitle"/>
          </p:nvPr>
        </p:nvSpPr>
        <p:spPr>
          <a:xfrm>
            <a:off x="2167128" y="1815465"/>
            <a:ext cx="4544568" cy="1993392"/>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2"/>
              </a:buClr>
              <a:buSzPts val="3600"/>
              <a:buFont typeface="Arial Black"/>
              <a:buNone/>
              <a:defRPr sz="3600"/>
            </a:lvl1pPr>
            <a:lvl2pPr lvl="1">
              <a:spcBef>
                <a:spcPts val="12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4" name="Google Shape;244;p58"/>
          <p:cNvSpPr txBox="1">
            <a:spLocks noGrp="1"/>
          </p:cNvSpPr>
          <p:nvPr>
            <p:ph type="subTitle" idx="1"/>
          </p:nvPr>
        </p:nvSpPr>
        <p:spPr>
          <a:xfrm>
            <a:off x="2167128" y="3927729"/>
            <a:ext cx="4544568" cy="276999"/>
          </a:xfrm>
          <a:prstGeom prst="rect">
            <a:avLst/>
          </a:prstGeom>
          <a:noFill/>
          <a:ln>
            <a:noFill/>
          </a:ln>
        </p:spPr>
        <p:txBody>
          <a:bodyPr spcFirstLastPara="1" wrap="square" lIns="0" tIns="0" rIns="0" bIns="0" anchor="t" anchorCtr="0">
            <a:spAutoFit/>
          </a:bodyPr>
          <a:lstStyle>
            <a:lvl1pPr marR="0" lvl="0" algn="l">
              <a:lnSpc>
                <a:spcPct val="100000"/>
              </a:lnSpc>
              <a:spcBef>
                <a:spcPts val="0"/>
              </a:spcBef>
              <a:spcAft>
                <a:spcPts val="0"/>
              </a:spcAft>
              <a:buClr>
                <a:schemeClr val="lt1"/>
              </a:buClr>
              <a:buSzPts val="1800"/>
              <a:buFont typeface="Arial"/>
              <a:buNone/>
              <a:defRPr sz="1800"/>
            </a:lvl1pPr>
            <a:lvl2pPr lvl="1" algn="ctr">
              <a:lnSpc>
                <a:spcPct val="90000"/>
              </a:lnSpc>
              <a:spcBef>
                <a:spcPts val="1200"/>
              </a:spcBef>
              <a:spcAft>
                <a:spcPts val="0"/>
              </a:spcAft>
              <a:buClr>
                <a:schemeClr val="lt1"/>
              </a:buClr>
              <a:buSzPts val="2000"/>
              <a:buNone/>
              <a:defRPr sz="2000"/>
            </a:lvl2pPr>
            <a:lvl3pPr lvl="2" algn="ctr">
              <a:lnSpc>
                <a:spcPct val="90000"/>
              </a:lnSpc>
              <a:spcBef>
                <a:spcPts val="1200"/>
              </a:spcBef>
              <a:spcAft>
                <a:spcPts val="0"/>
              </a:spcAft>
              <a:buClr>
                <a:schemeClr val="lt1"/>
              </a:buClr>
              <a:buSzPts val="1800"/>
              <a:buNone/>
              <a:defRPr sz="1800"/>
            </a:lvl3pPr>
            <a:lvl4pPr lvl="3" algn="ctr">
              <a:lnSpc>
                <a:spcPct val="90000"/>
              </a:lnSpc>
              <a:spcBef>
                <a:spcPts val="1200"/>
              </a:spcBef>
              <a:spcAft>
                <a:spcPts val="0"/>
              </a:spcAft>
              <a:buClr>
                <a:schemeClr val="lt1"/>
              </a:buClr>
              <a:buSzPts val="1600"/>
              <a:buNone/>
              <a:defRPr sz="1600"/>
            </a:lvl4pPr>
            <a:lvl5pPr lvl="4" algn="ctr">
              <a:lnSpc>
                <a:spcPct val="90000"/>
              </a:lnSpc>
              <a:spcBef>
                <a:spcPts val="1200"/>
              </a:spcBef>
              <a:spcAft>
                <a:spcPts val="0"/>
              </a:spcAft>
              <a:buClr>
                <a:schemeClr val="lt1"/>
              </a:buClr>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a:endParaRPr/>
          </a:p>
        </p:txBody>
      </p:sp>
      <p:sp>
        <p:nvSpPr>
          <p:cNvPr id="245" name="Google Shape;245;p58"/>
          <p:cNvSpPr/>
          <p:nvPr/>
        </p:nvSpPr>
        <p:spPr>
          <a:xfrm>
            <a:off x="1591056" y="1344168"/>
            <a:ext cx="164592" cy="3291840"/>
          </a:xfrm>
          <a:prstGeom prst="rect">
            <a:avLst/>
          </a:prstGeom>
          <a:solidFill>
            <a:srgbClr val="E81159"/>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46" name="Google Shape;246;p58"/>
          <p:cNvSpPr/>
          <p:nvPr/>
        </p:nvSpPr>
        <p:spPr>
          <a:xfrm>
            <a:off x="7059168" y="1344168"/>
            <a:ext cx="164592" cy="3291840"/>
          </a:xfrm>
          <a:prstGeom prst="rect">
            <a:avLst/>
          </a:prstGeom>
          <a:solidFill>
            <a:srgbClr val="E81159"/>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47" name="Google Shape;247;p58"/>
          <p:cNvSpPr txBox="1"/>
          <p:nvPr/>
        </p:nvSpPr>
        <p:spPr>
          <a:xfrm>
            <a:off x="457200" y="6199632"/>
            <a:ext cx="7095744" cy="323165"/>
          </a:xfrm>
          <a:prstGeom prst="rect">
            <a:avLst/>
          </a:prstGeom>
          <a:noFill/>
          <a:ln>
            <a:noFill/>
          </a:ln>
        </p:spPr>
        <p:txBody>
          <a:bodyPr spcFirstLastPara="1" wrap="square" lIns="0" tIns="0" rIns="0" bIns="0" anchor="b" anchorCtr="0">
            <a:spAutoFit/>
          </a:bodyPr>
          <a:lstStyle/>
          <a:p>
            <a:pPr marL="0" marR="0" lvl="0" indent="0" algn="l" rtl="0">
              <a:spcBef>
                <a:spcPts val="0"/>
              </a:spcBef>
              <a:spcAft>
                <a:spcPts val="0"/>
              </a:spcAft>
              <a:buNone/>
            </a:pPr>
            <a:r>
              <a:rPr lang="en-US" sz="700">
                <a:solidFill>
                  <a:schemeClr val="lt1"/>
                </a:solidFill>
                <a:latin typeface="Arial"/>
                <a:ea typeface="Arial"/>
                <a:cs typeface="Arial"/>
                <a:sym typeface="Arial"/>
              </a:rPr>
              <a:t>© 2023 Gartner, Inc. and/or its affiliates. All rights reserved. Gartner is a registered trademark of Gartner, Inc. or its affiliates. This presentation, including all supporting materials, </a:t>
            </a:r>
            <a:br>
              <a:rPr lang="en-US" sz="700">
                <a:solidFill>
                  <a:schemeClr val="lt1"/>
                </a:solidFill>
                <a:latin typeface="Arial"/>
                <a:ea typeface="Arial"/>
                <a:cs typeface="Arial"/>
                <a:sym typeface="Arial"/>
              </a:rPr>
            </a:br>
            <a:r>
              <a:rPr lang="en-US" sz="700">
                <a:solidFill>
                  <a:schemeClr val="lt1"/>
                </a:solidFill>
                <a:latin typeface="Arial"/>
                <a:ea typeface="Arial"/>
                <a:cs typeface="Arial"/>
                <a:sym typeface="Arial"/>
              </a:rPr>
              <a:t>is proprietary to Gartner, Inc. and/or its affiliates and is for the sole internal use of the intended recipients. Because this presentation may contain information that is confidential, proprietary or otherwise legally protected, it may not be further copied, distributed or publicly displayed without the express written permission of Gartner, Inc. or its affiliates.</a:t>
            </a:r>
            <a:endParaRPr/>
          </a:p>
        </p:txBody>
      </p:sp>
      <p:pic>
        <p:nvPicPr>
          <p:cNvPr id="248" name="Google Shape;248;p58"/>
          <p:cNvPicPr preferRelativeResize="0"/>
          <p:nvPr/>
        </p:nvPicPr>
        <p:blipFill rotWithShape="1">
          <a:blip r:embed="rId2">
            <a:alphaModFix/>
          </a:blip>
          <a:srcRect/>
          <a:stretch/>
        </p:blipFill>
        <p:spPr>
          <a:xfrm>
            <a:off x="9686167" y="6056352"/>
            <a:ext cx="2057400" cy="468273"/>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Divider B1_Steel">
  <p:cSld name="Divider B1_Steel">
    <p:spTree>
      <p:nvGrpSpPr>
        <p:cNvPr id="1" name="Shape 249"/>
        <p:cNvGrpSpPr/>
        <p:nvPr/>
      </p:nvGrpSpPr>
      <p:grpSpPr>
        <a:xfrm>
          <a:off x="0" y="0"/>
          <a:ext cx="0" cy="0"/>
          <a:chOff x="0" y="0"/>
          <a:chExt cx="0" cy="0"/>
        </a:xfrm>
      </p:grpSpPr>
      <p:sp>
        <p:nvSpPr>
          <p:cNvPr id="250" name="Google Shape;250;p59"/>
          <p:cNvSpPr txBox="1">
            <a:spLocks noGrp="1"/>
          </p:cNvSpPr>
          <p:nvPr>
            <p:ph type="title"/>
          </p:nvPr>
        </p:nvSpPr>
        <p:spPr>
          <a:xfrm>
            <a:off x="2057400" y="1527048"/>
            <a:ext cx="4910328" cy="2935224"/>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lt2"/>
              </a:buClr>
              <a:buSzPts val="3200"/>
              <a:buFont typeface="Arial Black"/>
              <a:buNone/>
              <a:defRPr sz="3200"/>
            </a:lvl1pPr>
            <a:lvl2pPr lvl="1">
              <a:spcBef>
                <a:spcPts val="12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1" name="Google Shape;251;p59"/>
          <p:cNvSpPr/>
          <p:nvPr/>
        </p:nvSpPr>
        <p:spPr>
          <a:xfrm>
            <a:off x="0" y="1353312"/>
            <a:ext cx="1755648" cy="3291840"/>
          </a:xfrm>
          <a:prstGeom prst="rect">
            <a:avLst/>
          </a:prstGeom>
          <a:solidFill>
            <a:schemeClr val="accent2"/>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52" name="Google Shape;252;p59"/>
          <p:cNvSpPr/>
          <p:nvPr/>
        </p:nvSpPr>
        <p:spPr>
          <a:xfrm>
            <a:off x="7141464" y="1353312"/>
            <a:ext cx="5047488" cy="3291840"/>
          </a:xfrm>
          <a:prstGeom prst="rect">
            <a:avLst/>
          </a:prstGeom>
          <a:solidFill>
            <a:schemeClr val="accent2"/>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Divider B1_Surf">
  <p:cSld name="Divider B1_Surf">
    <p:spTree>
      <p:nvGrpSpPr>
        <p:cNvPr id="1" name="Shape 253"/>
        <p:cNvGrpSpPr/>
        <p:nvPr/>
      </p:nvGrpSpPr>
      <p:grpSpPr>
        <a:xfrm>
          <a:off x="0" y="0"/>
          <a:ext cx="0" cy="0"/>
          <a:chOff x="0" y="0"/>
          <a:chExt cx="0" cy="0"/>
        </a:xfrm>
      </p:grpSpPr>
      <p:sp>
        <p:nvSpPr>
          <p:cNvPr id="254" name="Google Shape;254;p60"/>
          <p:cNvSpPr txBox="1">
            <a:spLocks noGrp="1"/>
          </p:cNvSpPr>
          <p:nvPr>
            <p:ph type="title"/>
          </p:nvPr>
        </p:nvSpPr>
        <p:spPr>
          <a:xfrm>
            <a:off x="2057400" y="1527048"/>
            <a:ext cx="4910328" cy="2935224"/>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lt2"/>
              </a:buClr>
              <a:buSzPts val="3200"/>
              <a:buFont typeface="Arial Black"/>
              <a:buNone/>
              <a:defRPr sz="3200"/>
            </a:lvl1pPr>
            <a:lvl2pPr lvl="1">
              <a:spcBef>
                <a:spcPts val="12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5" name="Google Shape;255;p60"/>
          <p:cNvSpPr/>
          <p:nvPr/>
        </p:nvSpPr>
        <p:spPr>
          <a:xfrm>
            <a:off x="0" y="1353312"/>
            <a:ext cx="1755648" cy="3291840"/>
          </a:xfrm>
          <a:prstGeom prst="rect">
            <a:avLst/>
          </a:prstGeom>
          <a:solidFill>
            <a:srgbClr val="06C4B0"/>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56" name="Google Shape;256;p60"/>
          <p:cNvSpPr/>
          <p:nvPr/>
        </p:nvSpPr>
        <p:spPr>
          <a:xfrm>
            <a:off x="7141464" y="1353312"/>
            <a:ext cx="5047488" cy="3291840"/>
          </a:xfrm>
          <a:prstGeom prst="rect">
            <a:avLst/>
          </a:prstGeom>
          <a:solidFill>
            <a:srgbClr val="06C4B0"/>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Divider B1_Tang">
  <p:cSld name="Divider B1_Tang">
    <p:spTree>
      <p:nvGrpSpPr>
        <p:cNvPr id="1" name="Shape 257"/>
        <p:cNvGrpSpPr/>
        <p:nvPr/>
      </p:nvGrpSpPr>
      <p:grpSpPr>
        <a:xfrm>
          <a:off x="0" y="0"/>
          <a:ext cx="0" cy="0"/>
          <a:chOff x="0" y="0"/>
          <a:chExt cx="0" cy="0"/>
        </a:xfrm>
      </p:grpSpPr>
      <p:sp>
        <p:nvSpPr>
          <p:cNvPr id="258" name="Google Shape;258;p61"/>
          <p:cNvSpPr txBox="1">
            <a:spLocks noGrp="1"/>
          </p:cNvSpPr>
          <p:nvPr>
            <p:ph type="title"/>
          </p:nvPr>
        </p:nvSpPr>
        <p:spPr>
          <a:xfrm>
            <a:off x="2057400" y="1527048"/>
            <a:ext cx="4910328" cy="2935224"/>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lt2"/>
              </a:buClr>
              <a:buSzPts val="3200"/>
              <a:buFont typeface="Arial Black"/>
              <a:buNone/>
              <a:defRPr sz="3200"/>
            </a:lvl1pPr>
            <a:lvl2pPr lvl="1">
              <a:spcBef>
                <a:spcPts val="12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9" name="Google Shape;259;p61"/>
          <p:cNvSpPr/>
          <p:nvPr/>
        </p:nvSpPr>
        <p:spPr>
          <a:xfrm>
            <a:off x="0" y="1353312"/>
            <a:ext cx="1755648" cy="3291840"/>
          </a:xfrm>
          <a:prstGeom prst="rect">
            <a:avLst/>
          </a:prstGeom>
          <a:solidFill>
            <a:schemeClr val="accent5"/>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60" name="Google Shape;260;p61"/>
          <p:cNvSpPr/>
          <p:nvPr/>
        </p:nvSpPr>
        <p:spPr>
          <a:xfrm>
            <a:off x="7141464" y="1353312"/>
            <a:ext cx="5047488" cy="3291840"/>
          </a:xfrm>
          <a:prstGeom prst="rect">
            <a:avLst/>
          </a:prstGeom>
          <a:solidFill>
            <a:schemeClr val="accent5"/>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Divider B1_Lemon">
  <p:cSld name="Divider B1_Lemon">
    <p:spTree>
      <p:nvGrpSpPr>
        <p:cNvPr id="1" name="Shape 261"/>
        <p:cNvGrpSpPr/>
        <p:nvPr/>
      </p:nvGrpSpPr>
      <p:grpSpPr>
        <a:xfrm>
          <a:off x="0" y="0"/>
          <a:ext cx="0" cy="0"/>
          <a:chOff x="0" y="0"/>
          <a:chExt cx="0" cy="0"/>
        </a:xfrm>
      </p:grpSpPr>
      <p:sp>
        <p:nvSpPr>
          <p:cNvPr id="262" name="Google Shape;262;p62"/>
          <p:cNvSpPr txBox="1">
            <a:spLocks noGrp="1"/>
          </p:cNvSpPr>
          <p:nvPr>
            <p:ph type="title"/>
          </p:nvPr>
        </p:nvSpPr>
        <p:spPr>
          <a:xfrm>
            <a:off x="2057400" y="1527048"/>
            <a:ext cx="4910328" cy="2935224"/>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lt2"/>
              </a:buClr>
              <a:buSzPts val="3200"/>
              <a:buFont typeface="Arial Black"/>
              <a:buNone/>
              <a:defRPr sz="3200"/>
            </a:lvl1pPr>
            <a:lvl2pPr lvl="1">
              <a:spcBef>
                <a:spcPts val="12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3" name="Google Shape;263;p62"/>
          <p:cNvSpPr/>
          <p:nvPr/>
        </p:nvSpPr>
        <p:spPr>
          <a:xfrm>
            <a:off x="0" y="1353312"/>
            <a:ext cx="1755648" cy="3291840"/>
          </a:xfrm>
          <a:prstGeom prst="rect">
            <a:avLst/>
          </a:prstGeom>
          <a:solidFill>
            <a:schemeClr val="accent6"/>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64" name="Google Shape;264;p62"/>
          <p:cNvSpPr/>
          <p:nvPr/>
        </p:nvSpPr>
        <p:spPr>
          <a:xfrm>
            <a:off x="7141464" y="1353312"/>
            <a:ext cx="5047488" cy="3291840"/>
          </a:xfrm>
          <a:prstGeom prst="rect">
            <a:avLst/>
          </a:prstGeom>
          <a:solidFill>
            <a:schemeClr val="accent6"/>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Divider B1_Rose">
  <p:cSld name="Divider B1_Rose">
    <p:spTree>
      <p:nvGrpSpPr>
        <p:cNvPr id="1" name="Shape 265"/>
        <p:cNvGrpSpPr/>
        <p:nvPr/>
      </p:nvGrpSpPr>
      <p:grpSpPr>
        <a:xfrm>
          <a:off x="0" y="0"/>
          <a:ext cx="0" cy="0"/>
          <a:chOff x="0" y="0"/>
          <a:chExt cx="0" cy="0"/>
        </a:xfrm>
      </p:grpSpPr>
      <p:sp>
        <p:nvSpPr>
          <p:cNvPr id="266" name="Google Shape;266;p63"/>
          <p:cNvSpPr txBox="1">
            <a:spLocks noGrp="1"/>
          </p:cNvSpPr>
          <p:nvPr>
            <p:ph type="title"/>
          </p:nvPr>
        </p:nvSpPr>
        <p:spPr>
          <a:xfrm>
            <a:off x="2057400" y="1527048"/>
            <a:ext cx="4910328" cy="2935224"/>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lt2"/>
              </a:buClr>
              <a:buSzPts val="3200"/>
              <a:buFont typeface="Arial Black"/>
              <a:buNone/>
              <a:defRPr sz="3200"/>
            </a:lvl1pPr>
            <a:lvl2pPr lvl="1">
              <a:spcBef>
                <a:spcPts val="12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7" name="Google Shape;267;p63"/>
          <p:cNvSpPr/>
          <p:nvPr/>
        </p:nvSpPr>
        <p:spPr>
          <a:xfrm>
            <a:off x="0" y="1353312"/>
            <a:ext cx="1755648" cy="3291840"/>
          </a:xfrm>
          <a:prstGeom prst="rect">
            <a:avLst/>
          </a:prstGeom>
          <a:solidFill>
            <a:srgbClr val="E81159"/>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68" name="Google Shape;268;p63"/>
          <p:cNvSpPr/>
          <p:nvPr/>
        </p:nvSpPr>
        <p:spPr>
          <a:xfrm>
            <a:off x="7141464" y="1353312"/>
            <a:ext cx="5047488" cy="3291840"/>
          </a:xfrm>
          <a:prstGeom prst="rect">
            <a:avLst/>
          </a:prstGeom>
          <a:solidFill>
            <a:srgbClr val="E81159"/>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35"/>
        <p:cNvGrpSpPr/>
        <p:nvPr/>
      </p:nvGrpSpPr>
      <p:grpSpPr>
        <a:xfrm>
          <a:off x="0" y="0"/>
          <a:ext cx="0" cy="0"/>
          <a:chOff x="0" y="0"/>
          <a:chExt cx="0" cy="0"/>
        </a:xfrm>
      </p:grpSpPr>
      <p:sp>
        <p:nvSpPr>
          <p:cNvPr id="36" name="Google Shape;36;p17"/>
          <p:cNvSpPr txBox="1">
            <a:spLocks noGrp="1"/>
          </p:cNvSpPr>
          <p:nvPr>
            <p:ph type="title"/>
          </p:nvPr>
        </p:nvSpPr>
        <p:spPr>
          <a:xfrm>
            <a:off x="457200" y="361950"/>
            <a:ext cx="11274552" cy="451231"/>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2"/>
              </a:buClr>
              <a:buSzPts val="1800"/>
              <a:buNone/>
              <a:defRPr/>
            </a:lvl1pPr>
            <a:lvl2pPr lvl="1">
              <a:spcBef>
                <a:spcPts val="12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Title Slide 2" type="title">
  <p:cSld name="TITLE">
    <p:bg>
      <p:bgPr>
        <a:solidFill>
          <a:schemeClr val="lt1"/>
        </a:solidFill>
        <a:effectLst/>
      </p:bgPr>
    </p:bg>
    <p:spTree>
      <p:nvGrpSpPr>
        <p:cNvPr id="1" name="Shape 37"/>
        <p:cNvGrpSpPr/>
        <p:nvPr/>
      </p:nvGrpSpPr>
      <p:grpSpPr>
        <a:xfrm>
          <a:off x="0" y="0"/>
          <a:ext cx="0" cy="0"/>
          <a:chOff x="0" y="0"/>
          <a:chExt cx="0" cy="0"/>
        </a:xfrm>
      </p:grpSpPr>
      <p:sp>
        <p:nvSpPr>
          <p:cNvPr id="38" name="Google Shape;38;p18"/>
          <p:cNvSpPr txBox="1">
            <a:spLocks noGrp="1"/>
          </p:cNvSpPr>
          <p:nvPr>
            <p:ph type="ctrTitle"/>
          </p:nvPr>
        </p:nvSpPr>
        <p:spPr>
          <a:xfrm>
            <a:off x="2167128" y="1815465"/>
            <a:ext cx="4544568" cy="1993392"/>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3600"/>
              <a:buFont typeface="Arial Black"/>
              <a:buNone/>
              <a:defRPr sz="3600"/>
            </a:lvl1pPr>
            <a:lvl2pPr lvl="1">
              <a:spcBef>
                <a:spcPts val="12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18"/>
          <p:cNvSpPr txBox="1">
            <a:spLocks noGrp="1"/>
          </p:cNvSpPr>
          <p:nvPr>
            <p:ph type="subTitle" idx="1"/>
          </p:nvPr>
        </p:nvSpPr>
        <p:spPr>
          <a:xfrm>
            <a:off x="2167128" y="3927729"/>
            <a:ext cx="4544568" cy="276999"/>
          </a:xfrm>
          <a:prstGeom prst="rect">
            <a:avLst/>
          </a:prstGeom>
          <a:noFill/>
          <a:ln>
            <a:noFill/>
          </a:ln>
        </p:spPr>
        <p:txBody>
          <a:bodyPr spcFirstLastPara="1" wrap="square" lIns="0" tIns="0" rIns="0" bIns="0" anchor="t" anchorCtr="0">
            <a:spAutoFit/>
          </a:bodyPr>
          <a:lstStyle>
            <a:lvl1pPr marR="0" lvl="0" algn="l">
              <a:lnSpc>
                <a:spcPct val="100000"/>
              </a:lnSpc>
              <a:spcBef>
                <a:spcPts val="0"/>
              </a:spcBef>
              <a:spcAft>
                <a:spcPts val="0"/>
              </a:spcAft>
              <a:buClr>
                <a:schemeClr val="dk1"/>
              </a:buClr>
              <a:buSzPts val="1800"/>
              <a:buFont typeface="Arial"/>
              <a:buNone/>
              <a:defRPr sz="1800"/>
            </a:lvl1pPr>
            <a:lvl2pPr lvl="1" algn="ctr">
              <a:lnSpc>
                <a:spcPct val="90000"/>
              </a:lnSpc>
              <a:spcBef>
                <a:spcPts val="1200"/>
              </a:spcBef>
              <a:spcAft>
                <a:spcPts val="0"/>
              </a:spcAft>
              <a:buClr>
                <a:schemeClr val="dk1"/>
              </a:buClr>
              <a:buSzPts val="2000"/>
              <a:buNone/>
              <a:defRPr sz="2000"/>
            </a:lvl2pPr>
            <a:lvl3pPr lvl="2" algn="ctr">
              <a:lnSpc>
                <a:spcPct val="90000"/>
              </a:lnSpc>
              <a:spcBef>
                <a:spcPts val="1200"/>
              </a:spcBef>
              <a:spcAft>
                <a:spcPts val="0"/>
              </a:spcAft>
              <a:buClr>
                <a:schemeClr val="dk1"/>
              </a:buClr>
              <a:buSzPts val="1800"/>
              <a:buNone/>
              <a:defRPr sz="1800"/>
            </a:lvl3pPr>
            <a:lvl4pPr lvl="3" algn="ctr">
              <a:lnSpc>
                <a:spcPct val="90000"/>
              </a:lnSpc>
              <a:spcBef>
                <a:spcPts val="1200"/>
              </a:spcBef>
              <a:spcAft>
                <a:spcPts val="0"/>
              </a:spcAft>
              <a:buClr>
                <a:schemeClr val="dk1"/>
              </a:buClr>
              <a:buSzPts val="1600"/>
              <a:buNone/>
              <a:defRPr sz="1600"/>
            </a:lvl4pPr>
            <a:lvl5pPr lvl="4" algn="ctr">
              <a:lnSpc>
                <a:spcPct val="90000"/>
              </a:lnSpc>
              <a:spcBef>
                <a:spcPts val="12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0" name="Google Shape;40;p18"/>
          <p:cNvSpPr txBox="1"/>
          <p:nvPr/>
        </p:nvSpPr>
        <p:spPr>
          <a:xfrm>
            <a:off x="457200" y="6199632"/>
            <a:ext cx="7095744" cy="323165"/>
          </a:xfrm>
          <a:prstGeom prst="rect">
            <a:avLst/>
          </a:prstGeom>
          <a:noFill/>
          <a:ln>
            <a:noFill/>
          </a:ln>
        </p:spPr>
        <p:txBody>
          <a:bodyPr spcFirstLastPara="1" wrap="square" lIns="0" tIns="0" rIns="0" bIns="0" anchor="b" anchorCtr="0">
            <a:spAutoFit/>
          </a:bodyPr>
          <a:lstStyle/>
          <a:p>
            <a:pPr marL="0" marR="0" lvl="0" indent="0" algn="l" rtl="0">
              <a:spcBef>
                <a:spcPts val="0"/>
              </a:spcBef>
              <a:spcAft>
                <a:spcPts val="0"/>
              </a:spcAft>
              <a:buNone/>
            </a:pPr>
            <a:r>
              <a:rPr lang="en-US" sz="700">
                <a:solidFill>
                  <a:schemeClr val="dk1"/>
                </a:solidFill>
                <a:latin typeface="Arial"/>
                <a:ea typeface="Arial"/>
                <a:cs typeface="Arial"/>
                <a:sym typeface="Arial"/>
              </a:rPr>
              <a:t>© 2023 Gartner, Inc. and/or its affiliates. All rights reserved. Gartner is a registered trademark of Gartner, Inc. or its affiliates. This presentation, including all supporting materials, </a:t>
            </a:r>
            <a:br>
              <a:rPr lang="en-US" sz="700">
                <a:solidFill>
                  <a:schemeClr val="dk1"/>
                </a:solidFill>
                <a:latin typeface="Arial"/>
                <a:ea typeface="Arial"/>
                <a:cs typeface="Arial"/>
                <a:sym typeface="Arial"/>
              </a:rPr>
            </a:br>
            <a:r>
              <a:rPr lang="en-US" sz="700">
                <a:solidFill>
                  <a:schemeClr val="dk1"/>
                </a:solidFill>
                <a:latin typeface="Arial"/>
                <a:ea typeface="Arial"/>
                <a:cs typeface="Arial"/>
                <a:sym typeface="Arial"/>
              </a:rPr>
              <a:t>is proprietary to Gartner, Inc. and/or its affiliates and is for the sole internal use of the intended recipients. Because this presentation may contain information that is confidential, proprietary or otherwise legally protected, it may not be further copied, distributed or publicly displayed without the express written permission of Gartner, Inc. or its affiliates.</a:t>
            </a:r>
            <a:endParaRPr/>
          </a:p>
        </p:txBody>
      </p:sp>
      <p:sp>
        <p:nvSpPr>
          <p:cNvPr id="41" name="Google Shape;41;p18"/>
          <p:cNvSpPr/>
          <p:nvPr/>
        </p:nvSpPr>
        <p:spPr>
          <a:xfrm>
            <a:off x="1591056" y="1344168"/>
            <a:ext cx="164592" cy="3291840"/>
          </a:xfrm>
          <a:prstGeom prst="rect">
            <a:avLst/>
          </a:prstGeom>
          <a:solidFill>
            <a:schemeClr val="accent4"/>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2" name="Google Shape;42;p18"/>
          <p:cNvSpPr/>
          <p:nvPr/>
        </p:nvSpPr>
        <p:spPr>
          <a:xfrm>
            <a:off x="7059168" y="1344168"/>
            <a:ext cx="164592" cy="3291840"/>
          </a:xfrm>
          <a:prstGeom prst="rect">
            <a:avLst/>
          </a:prstGeom>
          <a:solidFill>
            <a:schemeClr val="accent4"/>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43" name="Google Shape;43;p18"/>
          <p:cNvPicPr preferRelativeResize="0"/>
          <p:nvPr/>
        </p:nvPicPr>
        <p:blipFill rotWithShape="1">
          <a:blip r:embed="rId2">
            <a:alphaModFix/>
          </a:blip>
          <a:srcRect/>
          <a:stretch/>
        </p:blipFill>
        <p:spPr>
          <a:xfrm>
            <a:off x="9686167" y="6056352"/>
            <a:ext cx="2057400" cy="468272"/>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Title Slide">
  <p:cSld name="Title Slide">
    <p:bg>
      <p:bgPr>
        <a:solidFill>
          <a:schemeClr val="dk2"/>
        </a:solidFill>
        <a:effectLst/>
      </p:bgPr>
    </p:bg>
    <p:spTree>
      <p:nvGrpSpPr>
        <p:cNvPr id="1" name="Shape 44"/>
        <p:cNvGrpSpPr/>
        <p:nvPr/>
      </p:nvGrpSpPr>
      <p:grpSpPr>
        <a:xfrm>
          <a:off x="0" y="0"/>
          <a:ext cx="0" cy="0"/>
          <a:chOff x="0" y="0"/>
          <a:chExt cx="0" cy="0"/>
        </a:xfrm>
      </p:grpSpPr>
      <p:sp>
        <p:nvSpPr>
          <p:cNvPr id="45" name="Google Shape;45;p12"/>
          <p:cNvSpPr txBox="1">
            <a:spLocks noGrp="1"/>
          </p:cNvSpPr>
          <p:nvPr>
            <p:ph type="ctrTitle"/>
          </p:nvPr>
        </p:nvSpPr>
        <p:spPr>
          <a:xfrm>
            <a:off x="2167128" y="1815465"/>
            <a:ext cx="4544568" cy="1993392"/>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2"/>
              </a:buClr>
              <a:buSzPts val="3600"/>
              <a:buFont typeface="Arial Black"/>
              <a:buNone/>
              <a:defRPr sz="3600"/>
            </a:lvl1pPr>
            <a:lvl2pPr lvl="1">
              <a:spcBef>
                <a:spcPts val="12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12"/>
          <p:cNvSpPr txBox="1">
            <a:spLocks noGrp="1"/>
          </p:cNvSpPr>
          <p:nvPr>
            <p:ph type="subTitle" idx="1"/>
          </p:nvPr>
        </p:nvSpPr>
        <p:spPr>
          <a:xfrm>
            <a:off x="2167128" y="3927729"/>
            <a:ext cx="4544568" cy="276999"/>
          </a:xfrm>
          <a:prstGeom prst="rect">
            <a:avLst/>
          </a:prstGeom>
          <a:noFill/>
          <a:ln>
            <a:noFill/>
          </a:ln>
        </p:spPr>
        <p:txBody>
          <a:bodyPr spcFirstLastPara="1" wrap="square" lIns="0" tIns="0" rIns="0" bIns="0" anchor="t" anchorCtr="0">
            <a:spAutoFit/>
          </a:bodyPr>
          <a:lstStyle>
            <a:lvl1pPr marR="0" lvl="0" algn="l">
              <a:lnSpc>
                <a:spcPct val="100000"/>
              </a:lnSpc>
              <a:spcBef>
                <a:spcPts val="0"/>
              </a:spcBef>
              <a:spcAft>
                <a:spcPts val="0"/>
              </a:spcAft>
              <a:buClr>
                <a:schemeClr val="lt1"/>
              </a:buClr>
              <a:buSzPts val="1800"/>
              <a:buFont typeface="Arial"/>
              <a:buNone/>
              <a:defRPr sz="1800"/>
            </a:lvl1pPr>
            <a:lvl2pPr lvl="1" algn="ctr">
              <a:lnSpc>
                <a:spcPct val="90000"/>
              </a:lnSpc>
              <a:spcBef>
                <a:spcPts val="1200"/>
              </a:spcBef>
              <a:spcAft>
                <a:spcPts val="0"/>
              </a:spcAft>
              <a:buClr>
                <a:schemeClr val="lt1"/>
              </a:buClr>
              <a:buSzPts val="2000"/>
              <a:buNone/>
              <a:defRPr sz="2000"/>
            </a:lvl2pPr>
            <a:lvl3pPr lvl="2" algn="ctr">
              <a:lnSpc>
                <a:spcPct val="90000"/>
              </a:lnSpc>
              <a:spcBef>
                <a:spcPts val="1200"/>
              </a:spcBef>
              <a:spcAft>
                <a:spcPts val="0"/>
              </a:spcAft>
              <a:buClr>
                <a:schemeClr val="lt1"/>
              </a:buClr>
              <a:buSzPts val="1800"/>
              <a:buNone/>
              <a:defRPr sz="1800"/>
            </a:lvl3pPr>
            <a:lvl4pPr lvl="3" algn="ctr">
              <a:lnSpc>
                <a:spcPct val="90000"/>
              </a:lnSpc>
              <a:spcBef>
                <a:spcPts val="1200"/>
              </a:spcBef>
              <a:spcAft>
                <a:spcPts val="0"/>
              </a:spcAft>
              <a:buClr>
                <a:schemeClr val="lt1"/>
              </a:buClr>
              <a:buSzPts val="1600"/>
              <a:buNone/>
              <a:defRPr sz="1600"/>
            </a:lvl4pPr>
            <a:lvl5pPr lvl="4" algn="ctr">
              <a:lnSpc>
                <a:spcPct val="90000"/>
              </a:lnSpc>
              <a:spcBef>
                <a:spcPts val="1200"/>
              </a:spcBef>
              <a:spcAft>
                <a:spcPts val="0"/>
              </a:spcAft>
              <a:buClr>
                <a:schemeClr val="lt1"/>
              </a:buClr>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a:endParaRPr/>
          </a:p>
        </p:txBody>
      </p:sp>
      <p:sp>
        <p:nvSpPr>
          <p:cNvPr id="47" name="Google Shape;47;p12"/>
          <p:cNvSpPr txBox="1"/>
          <p:nvPr/>
        </p:nvSpPr>
        <p:spPr>
          <a:xfrm>
            <a:off x="457200" y="6199632"/>
            <a:ext cx="7095744" cy="323165"/>
          </a:xfrm>
          <a:prstGeom prst="rect">
            <a:avLst/>
          </a:prstGeom>
          <a:noFill/>
          <a:ln>
            <a:noFill/>
          </a:ln>
        </p:spPr>
        <p:txBody>
          <a:bodyPr spcFirstLastPara="1" wrap="square" lIns="0" tIns="0" rIns="0" bIns="0" anchor="b" anchorCtr="0">
            <a:spAutoFit/>
          </a:bodyPr>
          <a:lstStyle/>
          <a:p>
            <a:pPr marL="0" marR="0" lvl="0" indent="0" algn="l" rtl="0">
              <a:spcBef>
                <a:spcPts val="0"/>
              </a:spcBef>
              <a:spcAft>
                <a:spcPts val="0"/>
              </a:spcAft>
              <a:buNone/>
            </a:pPr>
            <a:r>
              <a:rPr lang="en-US" sz="700">
                <a:solidFill>
                  <a:schemeClr val="lt1"/>
                </a:solidFill>
                <a:latin typeface="Arial"/>
                <a:ea typeface="Arial"/>
                <a:cs typeface="Arial"/>
                <a:sym typeface="Arial"/>
              </a:rPr>
              <a:t>© 2023 Gartner, Inc. and/or its affiliates. All rights reserved. Gartner is a registered trademark of Gartner, Inc. or its affiliates. This presentation, including all supporting materials, </a:t>
            </a:r>
            <a:br>
              <a:rPr lang="en-US" sz="700">
                <a:solidFill>
                  <a:schemeClr val="lt1"/>
                </a:solidFill>
                <a:latin typeface="Arial"/>
                <a:ea typeface="Arial"/>
                <a:cs typeface="Arial"/>
                <a:sym typeface="Arial"/>
              </a:rPr>
            </a:br>
            <a:r>
              <a:rPr lang="en-US" sz="700">
                <a:solidFill>
                  <a:schemeClr val="lt1"/>
                </a:solidFill>
                <a:latin typeface="Arial"/>
                <a:ea typeface="Arial"/>
                <a:cs typeface="Arial"/>
                <a:sym typeface="Arial"/>
              </a:rPr>
              <a:t>is proprietary to Gartner, Inc. and/or its affiliates and is for the sole internal use of the intended recipients. Because this presentation may contain information that is confidential, proprietary or otherwise legally protected, it may not be further copied, distributed or publicly displayed without the express written permission of Gartner, Inc. or its affiliates.</a:t>
            </a:r>
            <a:endParaRPr/>
          </a:p>
        </p:txBody>
      </p:sp>
      <p:sp>
        <p:nvSpPr>
          <p:cNvPr id="48" name="Google Shape;48;p12"/>
          <p:cNvSpPr/>
          <p:nvPr/>
        </p:nvSpPr>
        <p:spPr>
          <a:xfrm>
            <a:off x="1591056" y="1344168"/>
            <a:ext cx="164592" cy="3291840"/>
          </a:xfrm>
          <a:prstGeom prst="rect">
            <a:avLst/>
          </a:prstGeom>
          <a:solidFill>
            <a:schemeClr val="accent4"/>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9" name="Google Shape;49;p12"/>
          <p:cNvSpPr/>
          <p:nvPr/>
        </p:nvSpPr>
        <p:spPr>
          <a:xfrm>
            <a:off x="7059168" y="1344168"/>
            <a:ext cx="164592" cy="3291840"/>
          </a:xfrm>
          <a:prstGeom prst="rect">
            <a:avLst/>
          </a:prstGeom>
          <a:solidFill>
            <a:schemeClr val="accent4"/>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50" name="Google Shape;50;p12"/>
          <p:cNvPicPr preferRelativeResize="0"/>
          <p:nvPr/>
        </p:nvPicPr>
        <p:blipFill rotWithShape="1">
          <a:blip r:embed="rId2">
            <a:alphaModFix/>
          </a:blip>
          <a:srcRect/>
          <a:stretch/>
        </p:blipFill>
        <p:spPr>
          <a:xfrm>
            <a:off x="9686167" y="6056352"/>
            <a:ext cx="2057400" cy="468273"/>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lumn graphics right">
  <p:cSld name="Two column graphics right">
    <p:spTree>
      <p:nvGrpSpPr>
        <p:cNvPr id="1" name="Shape 51"/>
        <p:cNvGrpSpPr/>
        <p:nvPr/>
      </p:nvGrpSpPr>
      <p:grpSpPr>
        <a:xfrm>
          <a:off x="0" y="0"/>
          <a:ext cx="0" cy="0"/>
          <a:chOff x="0" y="0"/>
          <a:chExt cx="0" cy="0"/>
        </a:xfrm>
      </p:grpSpPr>
      <p:sp>
        <p:nvSpPr>
          <p:cNvPr id="52" name="Google Shape;52;p19"/>
          <p:cNvSpPr txBox="1">
            <a:spLocks noGrp="1"/>
          </p:cNvSpPr>
          <p:nvPr>
            <p:ph type="title"/>
          </p:nvPr>
        </p:nvSpPr>
        <p:spPr>
          <a:xfrm>
            <a:off x="457200" y="361950"/>
            <a:ext cx="11274552" cy="451231"/>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2"/>
              </a:buClr>
              <a:buSzPts val="1800"/>
              <a:buNone/>
              <a:defRPr/>
            </a:lvl1pPr>
            <a:lvl2pPr lvl="1">
              <a:spcBef>
                <a:spcPts val="12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19"/>
          <p:cNvSpPr txBox="1">
            <a:spLocks noGrp="1"/>
          </p:cNvSpPr>
          <p:nvPr>
            <p:ph type="body" idx="1"/>
          </p:nvPr>
        </p:nvSpPr>
        <p:spPr>
          <a:xfrm>
            <a:off x="457200" y="1527048"/>
            <a:ext cx="5495544" cy="4462272"/>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200"/>
              </a:spcBef>
              <a:spcAft>
                <a:spcPts val="0"/>
              </a:spcAft>
              <a:buClr>
                <a:schemeClr val="dk1"/>
              </a:buClr>
              <a:buSzPts val="1800"/>
              <a:buChar char="•"/>
              <a:defRPr/>
            </a:lvl1pPr>
            <a:lvl2pPr marL="914400" lvl="1" indent="-342900" algn="l">
              <a:lnSpc>
                <a:spcPct val="90000"/>
              </a:lnSpc>
              <a:spcBef>
                <a:spcPts val="1200"/>
              </a:spcBef>
              <a:spcAft>
                <a:spcPts val="0"/>
              </a:spcAft>
              <a:buClr>
                <a:schemeClr val="dk1"/>
              </a:buClr>
              <a:buSzPts val="1800"/>
              <a:buChar char="–"/>
              <a:defRPr/>
            </a:lvl2pPr>
            <a:lvl3pPr marL="1371600" lvl="2" indent="-342900" algn="l">
              <a:lnSpc>
                <a:spcPct val="90000"/>
              </a:lnSpc>
              <a:spcBef>
                <a:spcPts val="1200"/>
              </a:spcBef>
              <a:spcAft>
                <a:spcPts val="0"/>
              </a:spcAft>
              <a:buClr>
                <a:schemeClr val="dk1"/>
              </a:buClr>
              <a:buSzPts val="1800"/>
              <a:buChar char="•"/>
              <a:defRPr/>
            </a:lvl3pPr>
            <a:lvl4pPr marL="1828800" lvl="3" indent="-342900" algn="l">
              <a:lnSpc>
                <a:spcPct val="90000"/>
              </a:lnSpc>
              <a:spcBef>
                <a:spcPts val="1200"/>
              </a:spcBef>
              <a:spcAft>
                <a:spcPts val="0"/>
              </a:spcAft>
              <a:buClr>
                <a:schemeClr val="dk1"/>
              </a:buClr>
              <a:buSzPts val="1800"/>
              <a:buChar char="–"/>
              <a:defRPr/>
            </a:lvl4pPr>
            <a:lvl5pPr marL="2286000" lvl="4" indent="-342900" algn="l">
              <a:lnSpc>
                <a:spcPct val="90000"/>
              </a:lnSpc>
              <a:spcBef>
                <a:spcPts val="12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wo column" type="twoObj">
  <p:cSld name="TWO_OBJECTS">
    <p:spTree>
      <p:nvGrpSpPr>
        <p:cNvPr id="1" name="Shape 54"/>
        <p:cNvGrpSpPr/>
        <p:nvPr/>
      </p:nvGrpSpPr>
      <p:grpSpPr>
        <a:xfrm>
          <a:off x="0" y="0"/>
          <a:ext cx="0" cy="0"/>
          <a:chOff x="0" y="0"/>
          <a:chExt cx="0" cy="0"/>
        </a:xfrm>
      </p:grpSpPr>
      <p:sp>
        <p:nvSpPr>
          <p:cNvPr id="55" name="Google Shape;55;p20"/>
          <p:cNvSpPr txBox="1">
            <a:spLocks noGrp="1"/>
          </p:cNvSpPr>
          <p:nvPr>
            <p:ph type="title"/>
          </p:nvPr>
        </p:nvSpPr>
        <p:spPr>
          <a:xfrm>
            <a:off x="457200" y="361950"/>
            <a:ext cx="11274552" cy="451231"/>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2"/>
              </a:buClr>
              <a:buSzPts val="1800"/>
              <a:buNone/>
              <a:defRPr/>
            </a:lvl1pPr>
            <a:lvl2pPr lvl="1">
              <a:spcBef>
                <a:spcPts val="12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20"/>
          <p:cNvSpPr txBox="1">
            <a:spLocks noGrp="1"/>
          </p:cNvSpPr>
          <p:nvPr>
            <p:ph type="body" idx="1"/>
          </p:nvPr>
        </p:nvSpPr>
        <p:spPr>
          <a:xfrm>
            <a:off x="457200" y="1527048"/>
            <a:ext cx="5495544" cy="4462272"/>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200"/>
              </a:spcBef>
              <a:spcAft>
                <a:spcPts val="0"/>
              </a:spcAft>
              <a:buClr>
                <a:schemeClr val="dk1"/>
              </a:buClr>
              <a:buSzPts val="1800"/>
              <a:buChar char="•"/>
              <a:defRPr/>
            </a:lvl1pPr>
            <a:lvl2pPr marL="914400" lvl="1" indent="-342900" algn="l">
              <a:lnSpc>
                <a:spcPct val="90000"/>
              </a:lnSpc>
              <a:spcBef>
                <a:spcPts val="1200"/>
              </a:spcBef>
              <a:spcAft>
                <a:spcPts val="0"/>
              </a:spcAft>
              <a:buClr>
                <a:schemeClr val="dk1"/>
              </a:buClr>
              <a:buSzPts val="1800"/>
              <a:buChar char="–"/>
              <a:defRPr/>
            </a:lvl2pPr>
            <a:lvl3pPr marL="1371600" lvl="2" indent="-342900" algn="l">
              <a:lnSpc>
                <a:spcPct val="90000"/>
              </a:lnSpc>
              <a:spcBef>
                <a:spcPts val="1200"/>
              </a:spcBef>
              <a:spcAft>
                <a:spcPts val="0"/>
              </a:spcAft>
              <a:buClr>
                <a:schemeClr val="dk1"/>
              </a:buClr>
              <a:buSzPts val="1800"/>
              <a:buChar char="•"/>
              <a:defRPr/>
            </a:lvl3pPr>
            <a:lvl4pPr marL="1828800" lvl="3" indent="-342900" algn="l">
              <a:lnSpc>
                <a:spcPct val="90000"/>
              </a:lnSpc>
              <a:spcBef>
                <a:spcPts val="1200"/>
              </a:spcBef>
              <a:spcAft>
                <a:spcPts val="0"/>
              </a:spcAft>
              <a:buClr>
                <a:schemeClr val="dk1"/>
              </a:buClr>
              <a:buSzPts val="1800"/>
              <a:buChar char="–"/>
              <a:defRPr/>
            </a:lvl4pPr>
            <a:lvl5pPr marL="2286000" lvl="4" indent="-342900" algn="l">
              <a:lnSpc>
                <a:spcPct val="90000"/>
              </a:lnSpc>
              <a:spcBef>
                <a:spcPts val="12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20"/>
          <p:cNvSpPr txBox="1">
            <a:spLocks noGrp="1"/>
          </p:cNvSpPr>
          <p:nvPr>
            <p:ph type="body" idx="2"/>
          </p:nvPr>
        </p:nvSpPr>
        <p:spPr>
          <a:xfrm>
            <a:off x="6236208" y="1527048"/>
            <a:ext cx="5495544" cy="4462272"/>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200"/>
              </a:spcBef>
              <a:spcAft>
                <a:spcPts val="0"/>
              </a:spcAft>
              <a:buClr>
                <a:schemeClr val="dk1"/>
              </a:buClr>
              <a:buSzPts val="1800"/>
              <a:buChar char="•"/>
              <a:defRPr/>
            </a:lvl1pPr>
            <a:lvl2pPr marL="914400" lvl="1" indent="-342900" algn="l">
              <a:lnSpc>
                <a:spcPct val="90000"/>
              </a:lnSpc>
              <a:spcBef>
                <a:spcPts val="1200"/>
              </a:spcBef>
              <a:spcAft>
                <a:spcPts val="0"/>
              </a:spcAft>
              <a:buClr>
                <a:schemeClr val="dk1"/>
              </a:buClr>
              <a:buSzPts val="1800"/>
              <a:buChar char="–"/>
              <a:defRPr/>
            </a:lvl2pPr>
            <a:lvl3pPr marL="1371600" lvl="2" indent="-342900" algn="l">
              <a:lnSpc>
                <a:spcPct val="90000"/>
              </a:lnSpc>
              <a:spcBef>
                <a:spcPts val="1200"/>
              </a:spcBef>
              <a:spcAft>
                <a:spcPts val="0"/>
              </a:spcAft>
              <a:buClr>
                <a:schemeClr val="dk1"/>
              </a:buClr>
              <a:buSzPts val="1800"/>
              <a:buChar char="•"/>
              <a:defRPr/>
            </a:lvl3pPr>
            <a:lvl4pPr marL="1828800" lvl="3" indent="-342900" algn="l">
              <a:lnSpc>
                <a:spcPct val="90000"/>
              </a:lnSpc>
              <a:spcBef>
                <a:spcPts val="1200"/>
              </a:spcBef>
              <a:spcAft>
                <a:spcPts val="0"/>
              </a:spcAft>
              <a:buClr>
                <a:schemeClr val="dk1"/>
              </a:buClr>
              <a:buSzPts val="1800"/>
              <a:buChar char="–"/>
              <a:defRPr/>
            </a:lvl4pPr>
            <a:lvl5pPr marL="2286000" lvl="4" indent="-342900" algn="l">
              <a:lnSpc>
                <a:spcPct val="90000"/>
              </a:lnSpc>
              <a:spcBef>
                <a:spcPts val="12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18" Type="http://schemas.openxmlformats.org/officeDocument/2006/relationships/image" Target="../media/image1.png"/><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theme" Target="../theme/theme2.xml"/><Relationship Id="rId2" Type="http://schemas.openxmlformats.org/officeDocument/2006/relationships/slideLayout" Target="../slideLayouts/slideLayout3.xml"/><Relationship Id="rId16" Type="http://schemas.openxmlformats.org/officeDocument/2006/relationships/slideLayout" Target="../slideLayouts/slideLayout17.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slideLayout" Target="../slideLayouts/slideLayout1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theme" Target="../theme/theme3.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image" Target="../media/image1.png"/><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theme" Target="../theme/theme4.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image" Target="../media/image2.png"/><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theme" Target="../theme/theme5.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Google Shape;10;p11"/>
          <p:cNvSpPr txBox="1">
            <a:spLocks noGrp="1"/>
          </p:cNvSpPr>
          <p:nvPr>
            <p:ph type="title"/>
          </p:nvPr>
        </p:nvSpPr>
        <p:spPr>
          <a:xfrm>
            <a:off x="457200" y="361950"/>
            <a:ext cx="11274552" cy="451231"/>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lt2"/>
              </a:buClr>
              <a:buSzPts val="3200"/>
              <a:buFont typeface="Arial Black"/>
              <a:buNone/>
              <a:defRPr sz="3200" b="0" i="0" u="none" strike="noStrike" cap="none">
                <a:solidFill>
                  <a:schemeClr val="lt2"/>
                </a:solidFill>
                <a:latin typeface="Arial Black"/>
                <a:ea typeface="Arial Black"/>
                <a:cs typeface="Arial Black"/>
                <a:sym typeface="Arial Black"/>
              </a:defRPr>
            </a:lvl1pPr>
            <a:lvl2pPr lvl="1">
              <a:spcBef>
                <a:spcPts val="120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1"/>
          <p:cNvSpPr txBox="1">
            <a:spLocks noGrp="1"/>
          </p:cNvSpPr>
          <p:nvPr>
            <p:ph type="body" idx="1"/>
          </p:nvPr>
        </p:nvSpPr>
        <p:spPr>
          <a:xfrm>
            <a:off x="457200" y="1527048"/>
            <a:ext cx="11274552" cy="4462272"/>
          </a:xfrm>
          <a:prstGeom prst="rect">
            <a:avLst/>
          </a:prstGeom>
          <a:noFill/>
          <a:ln>
            <a:noFill/>
          </a:ln>
        </p:spPr>
        <p:txBody>
          <a:bodyPr spcFirstLastPara="1" wrap="square" lIns="0" tIns="0" rIns="0" bIns="0" anchor="t" anchorCtr="0">
            <a:noAutofit/>
          </a:bodyPr>
          <a:lstStyle>
            <a:lvl1pPr marL="457200" marR="0" lvl="0" indent="-381000" algn="l" rtl="0">
              <a:lnSpc>
                <a:spcPct val="90000"/>
              </a:lnSpc>
              <a:spcBef>
                <a:spcPts val="120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1pPr>
            <a:lvl2pPr marL="914400" marR="0" lvl="1" indent="-381000" algn="l" rtl="0">
              <a:lnSpc>
                <a:spcPct val="90000"/>
              </a:lnSpc>
              <a:spcBef>
                <a:spcPts val="120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2pPr>
            <a:lvl3pPr marL="1371600" marR="0" lvl="2" indent="-381000" algn="l" rtl="0">
              <a:lnSpc>
                <a:spcPct val="90000"/>
              </a:lnSpc>
              <a:spcBef>
                <a:spcPts val="120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3pPr>
            <a:lvl4pPr marL="1828800" marR="0" lvl="3" indent="-381000" algn="l" rtl="0">
              <a:lnSpc>
                <a:spcPct val="90000"/>
              </a:lnSpc>
              <a:spcBef>
                <a:spcPts val="120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4pPr>
            <a:lvl5pPr marL="2286000" marR="0" lvl="4" indent="-381000" algn="l" rtl="0">
              <a:lnSpc>
                <a:spcPct val="90000"/>
              </a:lnSpc>
              <a:spcBef>
                <a:spcPts val="120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9pPr>
          </a:lstStyle>
          <a:p>
            <a:endParaRPr/>
          </a:p>
        </p:txBody>
      </p:sp>
      <p:sp>
        <p:nvSpPr>
          <p:cNvPr id="12" name="Google Shape;12;p11"/>
          <p:cNvSpPr txBox="1"/>
          <p:nvPr/>
        </p:nvSpPr>
        <p:spPr>
          <a:xfrm>
            <a:off x="694944" y="6302222"/>
            <a:ext cx="2313432" cy="107722"/>
          </a:xfrm>
          <a:prstGeom prst="rect">
            <a:avLst/>
          </a:prstGeom>
          <a:noFill/>
          <a:ln>
            <a:noFill/>
          </a:ln>
        </p:spPr>
        <p:txBody>
          <a:bodyPr spcFirstLastPara="1" wrap="square" lIns="0" tIns="0" rIns="0" bIns="0" anchor="b" anchorCtr="0">
            <a:spAutoFit/>
          </a:bodyPr>
          <a:lstStyle/>
          <a:p>
            <a:pPr marL="0" marR="0" lvl="0" indent="0" algn="l" rtl="0">
              <a:lnSpc>
                <a:spcPct val="100000"/>
              </a:lnSpc>
              <a:spcBef>
                <a:spcPts val="0"/>
              </a:spcBef>
              <a:spcAft>
                <a:spcPts val="0"/>
              </a:spcAft>
              <a:buNone/>
            </a:pPr>
            <a:r>
              <a:rPr lang="en-US" sz="700" b="1" i="0" u="none" strike="noStrike" cap="none">
                <a:solidFill>
                  <a:schemeClr val="lt1"/>
                </a:solidFill>
                <a:latin typeface="Arial"/>
                <a:ea typeface="Arial"/>
                <a:cs typeface="Arial"/>
                <a:sym typeface="Arial"/>
              </a:rPr>
              <a:t>RESTRICTED DISTRIBUTION</a:t>
            </a:r>
            <a:endParaRPr/>
          </a:p>
        </p:txBody>
      </p:sp>
      <p:sp>
        <p:nvSpPr>
          <p:cNvPr id="13" name="Google Shape;13;p11"/>
          <p:cNvSpPr txBox="1"/>
          <p:nvPr/>
        </p:nvSpPr>
        <p:spPr>
          <a:xfrm>
            <a:off x="457200" y="6393216"/>
            <a:ext cx="7306056" cy="153888"/>
          </a:xfrm>
          <a:prstGeom prst="rect">
            <a:avLst/>
          </a:prstGeom>
          <a:noFill/>
          <a:ln>
            <a:noFill/>
          </a:ln>
        </p:spPr>
        <p:txBody>
          <a:bodyPr spcFirstLastPara="1" wrap="square" lIns="0" tIns="0" rIns="0" bIns="0" anchor="b" anchorCtr="0">
            <a:spAutoFit/>
          </a:bodyPr>
          <a:lstStyle/>
          <a:p>
            <a:pPr marL="228600" marR="0" lvl="0" indent="-228600" algn="l" rtl="0">
              <a:spcBef>
                <a:spcPts val="0"/>
              </a:spcBef>
              <a:spcAft>
                <a:spcPts val="0"/>
              </a:spcAft>
              <a:buNone/>
            </a:pPr>
            <a:fld id="{00000000-1234-1234-1234-123412341234}" type="slidenum">
              <a:rPr lang="en-US" sz="1000" b="0" i="0" u="none" strike="noStrike" cap="none">
                <a:solidFill>
                  <a:schemeClr val="lt1"/>
                </a:solidFill>
                <a:latin typeface="Arial"/>
                <a:ea typeface="Arial"/>
                <a:cs typeface="Arial"/>
                <a:sym typeface="Arial"/>
              </a:rPr>
              <a:t>‹#›</a:t>
            </a:fld>
            <a:r>
              <a:rPr lang="en-US" sz="700" b="0" i="0" u="none" strike="noStrike" cap="none">
                <a:solidFill>
                  <a:schemeClr val="lt1"/>
                </a:solidFill>
                <a:latin typeface="Arial"/>
                <a:ea typeface="Arial"/>
                <a:cs typeface="Arial"/>
                <a:sym typeface="Arial"/>
              </a:rPr>
              <a:t>	© 2023 Gartner, Inc. and/or its affiliates. All rights reserved.				</a:t>
            </a:r>
            <a:endParaRPr/>
          </a:p>
        </p:txBody>
      </p:sp>
      <p:pic>
        <p:nvPicPr>
          <p:cNvPr id="14" name="Google Shape;14;p11"/>
          <p:cNvPicPr preferRelativeResize="0"/>
          <p:nvPr/>
        </p:nvPicPr>
        <p:blipFill rotWithShape="1">
          <a:blip r:embed="rId3">
            <a:alphaModFix/>
          </a:blip>
          <a:srcRect/>
          <a:stretch/>
        </p:blipFill>
        <p:spPr>
          <a:xfrm>
            <a:off x="10453052" y="6242938"/>
            <a:ext cx="1280160" cy="29137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A4A3A4"/>
          </p15:clr>
        </p15:guide>
        <p15:guide id="2" pos="3840">
          <p15:clr>
            <a:srgbClr val="A4A3A4"/>
          </p15:clr>
        </p15:guide>
        <p15:guide id="3" orient="horz" pos="228">
          <p15:clr>
            <a:srgbClr val="5ACBF0"/>
          </p15:clr>
        </p15:guide>
        <p15:guide id="4" orient="horz" pos="537">
          <p15:clr>
            <a:srgbClr val="FDE53C"/>
          </p15:clr>
        </p15:guide>
        <p15:guide id="5" orient="horz" pos="848">
          <p15:clr>
            <a:srgbClr val="FDE53C"/>
          </p15:clr>
        </p15:guide>
        <p15:guide id="6" orient="horz" pos="960">
          <p15:clr>
            <a:srgbClr val="5ACBF0"/>
          </p15:clr>
        </p15:guide>
        <p15:guide id="7" orient="horz" pos="3773">
          <p15:clr>
            <a:srgbClr val="FBAE40"/>
          </p15:clr>
        </p15:guide>
        <p15:guide id="8" orient="horz" pos="4001">
          <p15:clr>
            <a:srgbClr val="5ACBF0"/>
          </p15:clr>
        </p15:guide>
        <p15:guide id="9" orient="horz" pos="4113">
          <p15:clr>
            <a:srgbClr val="5ACBF0"/>
          </p15:clr>
        </p15:guide>
        <p15:guide id="10" pos="288">
          <p15:clr>
            <a:srgbClr val="5ACBF0"/>
          </p15:clr>
        </p15:guide>
        <p15:guide id="11" pos="3756">
          <p15:clr>
            <a:srgbClr val="5ACBF0"/>
          </p15:clr>
        </p15:guide>
        <p15:guide id="12" pos="3927">
          <p15:clr>
            <a:srgbClr val="5ACBF0"/>
          </p15:clr>
        </p15:guide>
        <p15:guide id="13" pos="7394">
          <p15:clr>
            <a:srgbClr val="5ACBF0"/>
          </p15:clr>
        </p15:guide>
        <p15:guide id="14" orient="horz" pos="3969">
          <p15:clr>
            <a:srgbClr val="9FCC3B"/>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
        <p:cNvGrpSpPr/>
        <p:nvPr/>
      </p:nvGrpSpPr>
      <p:grpSpPr>
        <a:xfrm>
          <a:off x="0" y="0"/>
          <a:ext cx="0" cy="0"/>
          <a:chOff x="0" y="0"/>
          <a:chExt cx="0" cy="0"/>
        </a:xfrm>
      </p:grpSpPr>
      <p:sp>
        <p:nvSpPr>
          <p:cNvPr id="23" name="Google Shape;23;p10"/>
          <p:cNvSpPr txBox="1">
            <a:spLocks noGrp="1"/>
          </p:cNvSpPr>
          <p:nvPr>
            <p:ph type="title"/>
          </p:nvPr>
        </p:nvSpPr>
        <p:spPr>
          <a:xfrm>
            <a:off x="457200" y="361950"/>
            <a:ext cx="11274552" cy="451231"/>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dk2"/>
              </a:buClr>
              <a:buSzPts val="3200"/>
              <a:buFont typeface="Arial Black"/>
              <a:buNone/>
              <a:defRPr sz="3200" b="0" i="0" u="none" strike="noStrike" cap="none">
                <a:solidFill>
                  <a:schemeClr val="dk2"/>
                </a:solidFill>
                <a:latin typeface="Arial Black"/>
                <a:ea typeface="Arial Black"/>
                <a:cs typeface="Arial Black"/>
                <a:sym typeface="Arial Black"/>
              </a:defRPr>
            </a:lvl1pPr>
            <a:lvl2pPr lvl="1">
              <a:spcBef>
                <a:spcPts val="120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4" name="Google Shape;24;p10"/>
          <p:cNvSpPr txBox="1">
            <a:spLocks noGrp="1"/>
          </p:cNvSpPr>
          <p:nvPr>
            <p:ph type="body" idx="1"/>
          </p:nvPr>
        </p:nvSpPr>
        <p:spPr>
          <a:xfrm>
            <a:off x="457200" y="1527048"/>
            <a:ext cx="11274552" cy="4462272"/>
          </a:xfrm>
          <a:prstGeom prst="rect">
            <a:avLst/>
          </a:prstGeom>
          <a:noFill/>
          <a:ln>
            <a:noFill/>
          </a:ln>
        </p:spPr>
        <p:txBody>
          <a:bodyPr spcFirstLastPara="1" wrap="square" lIns="0" tIns="0" rIns="0" bIns="0" anchor="t" anchorCtr="0">
            <a:noAutofit/>
          </a:bodyPr>
          <a:lstStyle>
            <a:lvl1pPr marL="457200" marR="0" lvl="0" indent="-381000" algn="l" rtl="0">
              <a:lnSpc>
                <a:spcPct val="90000"/>
              </a:lnSpc>
              <a:spcBef>
                <a:spcPts val="12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81000" algn="l" rtl="0">
              <a:lnSpc>
                <a:spcPct val="90000"/>
              </a:lnSpc>
              <a:spcBef>
                <a:spcPts val="12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81000" algn="l" rtl="0">
              <a:lnSpc>
                <a:spcPct val="90000"/>
              </a:lnSpc>
              <a:spcBef>
                <a:spcPts val="12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81000" algn="l" rtl="0">
              <a:lnSpc>
                <a:spcPct val="90000"/>
              </a:lnSpc>
              <a:spcBef>
                <a:spcPts val="12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4pPr>
            <a:lvl5pPr marL="2286000" marR="0" lvl="4" indent="-381000" algn="l" rtl="0">
              <a:lnSpc>
                <a:spcPct val="90000"/>
              </a:lnSpc>
              <a:spcBef>
                <a:spcPts val="12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5" name="Google Shape;25;p10"/>
          <p:cNvSpPr txBox="1"/>
          <p:nvPr/>
        </p:nvSpPr>
        <p:spPr>
          <a:xfrm>
            <a:off x="694944" y="6302222"/>
            <a:ext cx="2313432" cy="107722"/>
          </a:xfrm>
          <a:prstGeom prst="rect">
            <a:avLst/>
          </a:prstGeom>
          <a:noFill/>
          <a:ln>
            <a:noFill/>
          </a:ln>
        </p:spPr>
        <p:txBody>
          <a:bodyPr spcFirstLastPara="1" wrap="square" lIns="0" tIns="0" rIns="0" bIns="0" anchor="b" anchorCtr="0">
            <a:spAutoFit/>
          </a:bodyPr>
          <a:lstStyle/>
          <a:p>
            <a:pPr marL="0" marR="0" lvl="0" indent="0" algn="l" rtl="0">
              <a:lnSpc>
                <a:spcPct val="100000"/>
              </a:lnSpc>
              <a:spcBef>
                <a:spcPts val="0"/>
              </a:spcBef>
              <a:spcAft>
                <a:spcPts val="0"/>
              </a:spcAft>
              <a:buNone/>
            </a:pPr>
            <a:r>
              <a:rPr lang="en-US" sz="700" b="1">
                <a:solidFill>
                  <a:schemeClr val="dk1"/>
                </a:solidFill>
                <a:latin typeface="Arial"/>
                <a:ea typeface="Arial"/>
                <a:cs typeface="Arial"/>
                <a:sym typeface="Arial"/>
              </a:rPr>
              <a:t>RESTRICTED DISTRIBUTION</a:t>
            </a:r>
            <a:endParaRPr/>
          </a:p>
        </p:txBody>
      </p:sp>
      <p:sp>
        <p:nvSpPr>
          <p:cNvPr id="26" name="Google Shape;26;p10"/>
          <p:cNvSpPr txBox="1"/>
          <p:nvPr/>
        </p:nvSpPr>
        <p:spPr>
          <a:xfrm>
            <a:off x="457200" y="6393216"/>
            <a:ext cx="7306056" cy="153888"/>
          </a:xfrm>
          <a:prstGeom prst="rect">
            <a:avLst/>
          </a:prstGeom>
          <a:noFill/>
          <a:ln>
            <a:noFill/>
          </a:ln>
        </p:spPr>
        <p:txBody>
          <a:bodyPr spcFirstLastPara="1" wrap="square" lIns="0" tIns="0" rIns="0" bIns="0" anchor="b" anchorCtr="0">
            <a:spAutoFit/>
          </a:bodyPr>
          <a:lstStyle/>
          <a:p>
            <a:pPr marL="228600" marR="0" lvl="0" indent="-228600" algn="l" rtl="0">
              <a:spcBef>
                <a:spcPts val="0"/>
              </a:spcBef>
              <a:spcAft>
                <a:spcPts val="0"/>
              </a:spcAft>
              <a:buNone/>
            </a:pPr>
            <a:fld id="{00000000-1234-1234-1234-123412341234}" type="slidenum">
              <a:rPr lang="en-US" sz="1000" b="0">
                <a:solidFill>
                  <a:schemeClr val="dk1"/>
                </a:solidFill>
                <a:latin typeface="Arial"/>
                <a:ea typeface="Arial"/>
                <a:cs typeface="Arial"/>
                <a:sym typeface="Arial"/>
              </a:rPr>
              <a:t>‹#›</a:t>
            </a:fld>
            <a:r>
              <a:rPr lang="en-US" sz="700" b="0">
                <a:solidFill>
                  <a:schemeClr val="dk1"/>
                </a:solidFill>
                <a:latin typeface="Arial"/>
                <a:ea typeface="Arial"/>
                <a:cs typeface="Arial"/>
                <a:sym typeface="Arial"/>
              </a:rPr>
              <a:t>	© 2023 Gartner, Inc. and/or its affiliates. All rights reserved.				</a:t>
            </a:r>
            <a:endParaRPr/>
          </a:p>
        </p:txBody>
      </p:sp>
      <p:pic>
        <p:nvPicPr>
          <p:cNvPr id="27" name="Google Shape;27;p10"/>
          <p:cNvPicPr preferRelativeResize="0"/>
          <p:nvPr/>
        </p:nvPicPr>
        <p:blipFill rotWithShape="1">
          <a:blip r:embed="rId18">
            <a:alphaModFix/>
          </a:blip>
          <a:srcRect/>
          <a:stretch/>
        </p:blipFill>
        <p:spPr>
          <a:xfrm>
            <a:off x="10453052" y="6242938"/>
            <a:ext cx="1280160" cy="29137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 id="2147483664" r:id="rId14"/>
    <p:sldLayoutId id="2147483665" r:id="rId15"/>
    <p:sldLayoutId id="2147483666"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A4A3A4"/>
          </p15:clr>
        </p15:guide>
        <p15:guide id="2" pos="3840">
          <p15:clr>
            <a:srgbClr val="A4A3A4"/>
          </p15:clr>
        </p15:guide>
        <p15:guide id="3" orient="horz" pos="228">
          <p15:clr>
            <a:srgbClr val="5ACBF0"/>
          </p15:clr>
        </p15:guide>
        <p15:guide id="4" orient="horz" pos="537">
          <p15:clr>
            <a:srgbClr val="FDE53C"/>
          </p15:clr>
        </p15:guide>
        <p15:guide id="5" orient="horz" pos="848">
          <p15:clr>
            <a:srgbClr val="FDE53C"/>
          </p15:clr>
        </p15:guide>
        <p15:guide id="6" orient="horz" pos="960">
          <p15:clr>
            <a:srgbClr val="5ACBF0"/>
          </p15:clr>
        </p15:guide>
        <p15:guide id="7" orient="horz" pos="3773">
          <p15:clr>
            <a:srgbClr val="FBAE40"/>
          </p15:clr>
        </p15:guide>
        <p15:guide id="8" orient="horz" pos="4001">
          <p15:clr>
            <a:srgbClr val="5ACBF0"/>
          </p15:clr>
        </p15:guide>
        <p15:guide id="9" orient="horz" pos="4113">
          <p15:clr>
            <a:srgbClr val="5ACBF0"/>
          </p15:clr>
        </p15:guide>
        <p15:guide id="10" pos="288">
          <p15:clr>
            <a:srgbClr val="5ACBF0"/>
          </p15:clr>
        </p15:guide>
        <p15:guide id="11" pos="3756">
          <p15:clr>
            <a:srgbClr val="5ACBF0"/>
          </p15:clr>
        </p15:guide>
        <p15:guide id="12" pos="3927">
          <p15:clr>
            <a:srgbClr val="5ACBF0"/>
          </p15:clr>
        </p15:guide>
        <p15:guide id="13" pos="7394">
          <p15:clr>
            <a:srgbClr val="5ACBF0"/>
          </p15:clr>
        </p15:guide>
        <p15:guide id="14" orient="horz" pos="3969">
          <p15:clr>
            <a:srgbClr val="9FCC3B"/>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5"/>
        <p:cNvGrpSpPr/>
        <p:nvPr/>
      </p:nvGrpSpPr>
      <p:grpSpPr>
        <a:xfrm>
          <a:off x="0" y="0"/>
          <a:ext cx="0" cy="0"/>
          <a:chOff x="0" y="0"/>
          <a:chExt cx="0" cy="0"/>
        </a:xfrm>
      </p:grpSpPr>
      <p:sp>
        <p:nvSpPr>
          <p:cNvPr id="96" name="Google Shape;96;p29"/>
          <p:cNvSpPr txBox="1">
            <a:spLocks noGrp="1"/>
          </p:cNvSpPr>
          <p:nvPr>
            <p:ph type="title"/>
          </p:nvPr>
        </p:nvSpPr>
        <p:spPr>
          <a:xfrm>
            <a:off x="457200" y="361950"/>
            <a:ext cx="11274552" cy="451231"/>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lt2"/>
              </a:buClr>
              <a:buSzPts val="3200"/>
              <a:buFont typeface="Arial Black"/>
              <a:buNone/>
              <a:defRPr sz="3200" b="0" i="0" u="none" strike="noStrike" cap="none">
                <a:solidFill>
                  <a:schemeClr val="lt2"/>
                </a:solidFill>
                <a:latin typeface="Arial Black"/>
                <a:ea typeface="Arial Black"/>
                <a:cs typeface="Arial Black"/>
                <a:sym typeface="Arial Black"/>
              </a:defRPr>
            </a:lvl1pPr>
            <a:lvl2pPr lvl="1">
              <a:spcBef>
                <a:spcPts val="120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7" name="Google Shape;97;p29"/>
          <p:cNvSpPr txBox="1">
            <a:spLocks noGrp="1"/>
          </p:cNvSpPr>
          <p:nvPr>
            <p:ph type="body" idx="1"/>
          </p:nvPr>
        </p:nvSpPr>
        <p:spPr>
          <a:xfrm>
            <a:off x="457200" y="1527048"/>
            <a:ext cx="11274552" cy="4462272"/>
          </a:xfrm>
          <a:prstGeom prst="rect">
            <a:avLst/>
          </a:prstGeom>
          <a:noFill/>
          <a:ln>
            <a:noFill/>
          </a:ln>
        </p:spPr>
        <p:txBody>
          <a:bodyPr spcFirstLastPara="1" wrap="square" lIns="0" tIns="0" rIns="0" bIns="0" anchor="t" anchorCtr="0">
            <a:noAutofit/>
          </a:bodyPr>
          <a:lstStyle>
            <a:lvl1pPr marL="457200" marR="0" lvl="0" indent="-381000" algn="l" rtl="0">
              <a:lnSpc>
                <a:spcPct val="90000"/>
              </a:lnSpc>
              <a:spcBef>
                <a:spcPts val="120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1pPr>
            <a:lvl2pPr marL="914400" marR="0" lvl="1" indent="-381000" algn="l" rtl="0">
              <a:lnSpc>
                <a:spcPct val="90000"/>
              </a:lnSpc>
              <a:spcBef>
                <a:spcPts val="120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2pPr>
            <a:lvl3pPr marL="1371600" marR="0" lvl="2" indent="-381000" algn="l" rtl="0">
              <a:lnSpc>
                <a:spcPct val="90000"/>
              </a:lnSpc>
              <a:spcBef>
                <a:spcPts val="120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3pPr>
            <a:lvl4pPr marL="1828800" marR="0" lvl="3" indent="-381000" algn="l" rtl="0">
              <a:lnSpc>
                <a:spcPct val="90000"/>
              </a:lnSpc>
              <a:spcBef>
                <a:spcPts val="120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4pPr>
            <a:lvl5pPr marL="2286000" marR="0" lvl="4" indent="-381000" algn="l" rtl="0">
              <a:lnSpc>
                <a:spcPct val="90000"/>
              </a:lnSpc>
              <a:spcBef>
                <a:spcPts val="120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9pPr>
          </a:lstStyle>
          <a:p>
            <a:endParaRPr/>
          </a:p>
        </p:txBody>
      </p:sp>
      <p:sp>
        <p:nvSpPr>
          <p:cNvPr id="98" name="Google Shape;98;p29"/>
          <p:cNvSpPr txBox="1"/>
          <p:nvPr/>
        </p:nvSpPr>
        <p:spPr>
          <a:xfrm>
            <a:off x="694944" y="6312994"/>
            <a:ext cx="2313432" cy="96950"/>
          </a:xfrm>
          <a:prstGeom prst="rect">
            <a:avLst/>
          </a:prstGeom>
          <a:noFill/>
          <a:ln>
            <a:noFill/>
          </a:ln>
        </p:spPr>
        <p:txBody>
          <a:bodyPr spcFirstLastPara="1" wrap="square" lIns="0" tIns="0" rIns="0" bIns="0" anchor="b" anchorCtr="0">
            <a:spAutoFit/>
          </a:bodyPr>
          <a:lstStyle/>
          <a:p>
            <a:pPr marL="0" marR="0" lvl="0" indent="0" algn="l" rtl="0">
              <a:lnSpc>
                <a:spcPct val="100000"/>
              </a:lnSpc>
              <a:spcBef>
                <a:spcPts val="0"/>
              </a:spcBef>
              <a:spcAft>
                <a:spcPts val="0"/>
              </a:spcAft>
              <a:buNone/>
            </a:pPr>
            <a:r>
              <a:rPr lang="en-US" sz="700" b="1">
                <a:solidFill>
                  <a:schemeClr val="lt1"/>
                </a:solidFill>
                <a:latin typeface="Arial"/>
                <a:ea typeface="Arial"/>
                <a:cs typeface="Arial"/>
                <a:sym typeface="Arial"/>
              </a:rPr>
              <a:t>RESTRICTED DISTRIBUTION</a:t>
            </a:r>
            <a:endParaRPr/>
          </a:p>
        </p:txBody>
      </p:sp>
      <p:sp>
        <p:nvSpPr>
          <p:cNvPr id="99" name="Google Shape;99;p29"/>
          <p:cNvSpPr txBox="1"/>
          <p:nvPr/>
        </p:nvSpPr>
        <p:spPr>
          <a:xfrm>
            <a:off x="457200" y="6393216"/>
            <a:ext cx="7306056" cy="153888"/>
          </a:xfrm>
          <a:prstGeom prst="rect">
            <a:avLst/>
          </a:prstGeom>
          <a:noFill/>
          <a:ln>
            <a:noFill/>
          </a:ln>
        </p:spPr>
        <p:txBody>
          <a:bodyPr spcFirstLastPara="1" wrap="square" lIns="0" tIns="0" rIns="0" bIns="0" anchor="b" anchorCtr="0">
            <a:spAutoFit/>
          </a:bodyPr>
          <a:lstStyle/>
          <a:p>
            <a:pPr marL="228600" marR="0" lvl="0" indent="-228600" algn="l" rtl="0">
              <a:spcBef>
                <a:spcPts val="0"/>
              </a:spcBef>
              <a:spcAft>
                <a:spcPts val="0"/>
              </a:spcAft>
              <a:buNone/>
            </a:pPr>
            <a:fld id="{00000000-1234-1234-1234-123412341234}" type="slidenum">
              <a:rPr lang="en-US" sz="1000" b="0">
                <a:solidFill>
                  <a:schemeClr val="lt1"/>
                </a:solidFill>
                <a:latin typeface="Arial"/>
                <a:ea typeface="Arial"/>
                <a:cs typeface="Arial"/>
                <a:sym typeface="Arial"/>
              </a:rPr>
              <a:t>‹#›</a:t>
            </a:fld>
            <a:r>
              <a:rPr lang="en-US" sz="700" b="0">
                <a:solidFill>
                  <a:schemeClr val="lt1"/>
                </a:solidFill>
                <a:latin typeface="Arial"/>
                <a:ea typeface="Arial"/>
                <a:cs typeface="Arial"/>
                <a:sym typeface="Arial"/>
              </a:rPr>
              <a:t>	© 2023 Gartner, Inc. and/or its affiliates. All rights reserved.				</a:t>
            </a:r>
            <a:endParaRPr/>
          </a:p>
        </p:txBody>
      </p:sp>
      <p:pic>
        <p:nvPicPr>
          <p:cNvPr id="100" name="Google Shape;100;p29"/>
          <p:cNvPicPr preferRelativeResize="0"/>
          <p:nvPr/>
        </p:nvPicPr>
        <p:blipFill rotWithShape="1">
          <a:blip r:embed="rId14">
            <a:alphaModFix/>
          </a:blip>
          <a:srcRect/>
          <a:stretch/>
        </p:blipFill>
        <p:spPr>
          <a:xfrm>
            <a:off x="10453051" y="6242938"/>
            <a:ext cx="1280161" cy="29137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A4A3A4"/>
          </p15:clr>
        </p15:guide>
        <p15:guide id="2" pos="3840">
          <p15:clr>
            <a:srgbClr val="A4A3A4"/>
          </p15:clr>
        </p15:guide>
        <p15:guide id="3" orient="horz" pos="228">
          <p15:clr>
            <a:srgbClr val="5ACBF0"/>
          </p15:clr>
        </p15:guide>
        <p15:guide id="4" orient="horz" pos="537">
          <p15:clr>
            <a:srgbClr val="FDE53C"/>
          </p15:clr>
        </p15:guide>
        <p15:guide id="5" orient="horz" pos="848">
          <p15:clr>
            <a:srgbClr val="FDE53C"/>
          </p15:clr>
        </p15:guide>
        <p15:guide id="6" orient="horz" pos="960">
          <p15:clr>
            <a:srgbClr val="5ACBF0"/>
          </p15:clr>
        </p15:guide>
        <p15:guide id="7" orient="horz" pos="3773">
          <p15:clr>
            <a:srgbClr val="FBAE40"/>
          </p15:clr>
        </p15:guide>
        <p15:guide id="8" orient="horz" pos="4001">
          <p15:clr>
            <a:srgbClr val="5ACBF0"/>
          </p15:clr>
        </p15:guide>
        <p15:guide id="9" orient="horz" pos="4113">
          <p15:clr>
            <a:srgbClr val="5ACBF0"/>
          </p15:clr>
        </p15:guide>
        <p15:guide id="10" pos="288">
          <p15:clr>
            <a:srgbClr val="5ACBF0"/>
          </p15:clr>
        </p15:guide>
        <p15:guide id="11" pos="3756">
          <p15:clr>
            <a:srgbClr val="5ACBF0"/>
          </p15:clr>
        </p15:guide>
        <p15:guide id="12" pos="3927">
          <p15:clr>
            <a:srgbClr val="5ACBF0"/>
          </p15:clr>
        </p15:guide>
        <p15:guide id="13" pos="7394">
          <p15:clr>
            <a:srgbClr val="5ACBF0"/>
          </p15:clr>
        </p15:guide>
        <p15:guide id="14" orient="horz" pos="3969">
          <p15:clr>
            <a:srgbClr val="9FCC3B"/>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7"/>
        <p:cNvGrpSpPr/>
        <p:nvPr/>
      </p:nvGrpSpPr>
      <p:grpSpPr>
        <a:xfrm>
          <a:off x="0" y="0"/>
          <a:ext cx="0" cy="0"/>
          <a:chOff x="0" y="0"/>
          <a:chExt cx="0" cy="0"/>
        </a:xfrm>
      </p:grpSpPr>
      <p:sp>
        <p:nvSpPr>
          <p:cNvPr id="148" name="Google Shape;148;p42"/>
          <p:cNvSpPr txBox="1">
            <a:spLocks noGrp="1"/>
          </p:cNvSpPr>
          <p:nvPr>
            <p:ph type="title"/>
          </p:nvPr>
        </p:nvSpPr>
        <p:spPr>
          <a:xfrm>
            <a:off x="457200" y="361950"/>
            <a:ext cx="11274552" cy="451231"/>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dk2"/>
              </a:buClr>
              <a:buSzPts val="3200"/>
              <a:buFont typeface="Arial Black"/>
              <a:buNone/>
              <a:defRPr sz="3200" b="0" i="0" u="none" strike="noStrike" cap="none">
                <a:solidFill>
                  <a:schemeClr val="dk2"/>
                </a:solidFill>
                <a:latin typeface="Arial Black"/>
                <a:ea typeface="Arial Black"/>
                <a:cs typeface="Arial Black"/>
                <a:sym typeface="Arial Black"/>
              </a:defRPr>
            </a:lvl1pPr>
            <a:lvl2pPr lvl="1">
              <a:spcBef>
                <a:spcPts val="120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49" name="Google Shape;149;p42"/>
          <p:cNvSpPr txBox="1">
            <a:spLocks noGrp="1"/>
          </p:cNvSpPr>
          <p:nvPr>
            <p:ph type="body" idx="1"/>
          </p:nvPr>
        </p:nvSpPr>
        <p:spPr>
          <a:xfrm>
            <a:off x="457200" y="1527048"/>
            <a:ext cx="11274552" cy="4462272"/>
          </a:xfrm>
          <a:prstGeom prst="rect">
            <a:avLst/>
          </a:prstGeom>
          <a:noFill/>
          <a:ln>
            <a:noFill/>
          </a:ln>
        </p:spPr>
        <p:txBody>
          <a:bodyPr spcFirstLastPara="1" wrap="square" lIns="0" tIns="0" rIns="0" bIns="0" anchor="t" anchorCtr="0">
            <a:noAutofit/>
          </a:bodyPr>
          <a:lstStyle>
            <a:lvl1pPr marL="457200" marR="0" lvl="0" indent="-381000" algn="l" rtl="0">
              <a:lnSpc>
                <a:spcPct val="90000"/>
              </a:lnSpc>
              <a:spcBef>
                <a:spcPts val="12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81000" algn="l" rtl="0">
              <a:lnSpc>
                <a:spcPct val="90000"/>
              </a:lnSpc>
              <a:spcBef>
                <a:spcPts val="12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81000" algn="l" rtl="0">
              <a:lnSpc>
                <a:spcPct val="90000"/>
              </a:lnSpc>
              <a:spcBef>
                <a:spcPts val="12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81000" algn="l" rtl="0">
              <a:lnSpc>
                <a:spcPct val="90000"/>
              </a:lnSpc>
              <a:spcBef>
                <a:spcPts val="12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4pPr>
            <a:lvl5pPr marL="2286000" marR="0" lvl="4" indent="-381000" algn="l" rtl="0">
              <a:lnSpc>
                <a:spcPct val="90000"/>
              </a:lnSpc>
              <a:spcBef>
                <a:spcPts val="12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50" name="Google Shape;150;p42"/>
          <p:cNvSpPr txBox="1"/>
          <p:nvPr/>
        </p:nvSpPr>
        <p:spPr>
          <a:xfrm>
            <a:off x="694944" y="6312994"/>
            <a:ext cx="2313432" cy="96950"/>
          </a:xfrm>
          <a:prstGeom prst="rect">
            <a:avLst/>
          </a:prstGeom>
          <a:noFill/>
          <a:ln>
            <a:noFill/>
          </a:ln>
        </p:spPr>
        <p:txBody>
          <a:bodyPr spcFirstLastPara="1" wrap="square" lIns="0" tIns="0" rIns="0" bIns="0" anchor="b" anchorCtr="0">
            <a:spAutoFit/>
          </a:bodyPr>
          <a:lstStyle/>
          <a:p>
            <a:pPr marL="0" marR="0" lvl="0" indent="0" algn="l" rtl="0">
              <a:lnSpc>
                <a:spcPct val="100000"/>
              </a:lnSpc>
              <a:spcBef>
                <a:spcPts val="0"/>
              </a:spcBef>
              <a:spcAft>
                <a:spcPts val="0"/>
              </a:spcAft>
              <a:buNone/>
            </a:pPr>
            <a:r>
              <a:rPr lang="en-US" sz="700" b="1">
                <a:solidFill>
                  <a:schemeClr val="dk1"/>
                </a:solidFill>
                <a:latin typeface="Arial"/>
                <a:ea typeface="Arial"/>
                <a:cs typeface="Arial"/>
                <a:sym typeface="Arial"/>
              </a:rPr>
              <a:t>RESTRICTED DISTRIBUTION</a:t>
            </a:r>
            <a:endParaRPr/>
          </a:p>
        </p:txBody>
      </p:sp>
      <p:sp>
        <p:nvSpPr>
          <p:cNvPr id="151" name="Google Shape;151;p42"/>
          <p:cNvSpPr txBox="1"/>
          <p:nvPr/>
        </p:nvSpPr>
        <p:spPr>
          <a:xfrm>
            <a:off x="457200" y="6393216"/>
            <a:ext cx="7306056" cy="153888"/>
          </a:xfrm>
          <a:prstGeom prst="rect">
            <a:avLst/>
          </a:prstGeom>
          <a:noFill/>
          <a:ln>
            <a:noFill/>
          </a:ln>
        </p:spPr>
        <p:txBody>
          <a:bodyPr spcFirstLastPara="1" wrap="square" lIns="0" tIns="0" rIns="0" bIns="0" anchor="b" anchorCtr="0">
            <a:spAutoFit/>
          </a:bodyPr>
          <a:lstStyle/>
          <a:p>
            <a:pPr marL="228600" marR="0" lvl="0" indent="-228600" algn="l" rtl="0">
              <a:spcBef>
                <a:spcPts val="0"/>
              </a:spcBef>
              <a:spcAft>
                <a:spcPts val="0"/>
              </a:spcAft>
              <a:buNone/>
            </a:pPr>
            <a:fld id="{00000000-1234-1234-1234-123412341234}" type="slidenum">
              <a:rPr lang="en-US" sz="1000" b="0">
                <a:solidFill>
                  <a:schemeClr val="dk1"/>
                </a:solidFill>
                <a:latin typeface="Arial"/>
                <a:ea typeface="Arial"/>
                <a:cs typeface="Arial"/>
                <a:sym typeface="Arial"/>
              </a:rPr>
              <a:t>‹#›</a:t>
            </a:fld>
            <a:r>
              <a:rPr lang="en-US" sz="700" b="0">
                <a:solidFill>
                  <a:schemeClr val="dk1"/>
                </a:solidFill>
                <a:latin typeface="Arial"/>
                <a:ea typeface="Arial"/>
                <a:cs typeface="Arial"/>
                <a:sym typeface="Arial"/>
              </a:rPr>
              <a:t>	© 2023 Gartner, Inc. and/or its affiliates. All rights reserved.				</a:t>
            </a:r>
            <a:endParaRPr/>
          </a:p>
        </p:txBody>
      </p:sp>
      <p:pic>
        <p:nvPicPr>
          <p:cNvPr id="152" name="Google Shape;152;p42"/>
          <p:cNvPicPr preferRelativeResize="0"/>
          <p:nvPr/>
        </p:nvPicPr>
        <p:blipFill rotWithShape="1">
          <a:blip r:embed="rId12">
            <a:alphaModFix/>
          </a:blip>
          <a:srcRect/>
          <a:stretch/>
        </p:blipFill>
        <p:spPr>
          <a:xfrm>
            <a:off x="10453052" y="6242938"/>
            <a:ext cx="1280160" cy="29137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A4A3A4"/>
          </p15:clr>
        </p15:guide>
        <p15:guide id="2" pos="3840">
          <p15:clr>
            <a:srgbClr val="A4A3A4"/>
          </p15:clr>
        </p15:guide>
        <p15:guide id="3" orient="horz" pos="228">
          <p15:clr>
            <a:srgbClr val="5ACBF0"/>
          </p15:clr>
        </p15:guide>
        <p15:guide id="4" orient="horz" pos="537">
          <p15:clr>
            <a:srgbClr val="FDE53C"/>
          </p15:clr>
        </p15:guide>
        <p15:guide id="5" orient="horz" pos="848">
          <p15:clr>
            <a:srgbClr val="FDE53C"/>
          </p15:clr>
        </p15:guide>
        <p15:guide id="6" orient="horz" pos="960">
          <p15:clr>
            <a:srgbClr val="5ACBF0"/>
          </p15:clr>
        </p15:guide>
        <p15:guide id="7" orient="horz" pos="3773">
          <p15:clr>
            <a:srgbClr val="FBAE40"/>
          </p15:clr>
        </p15:guide>
        <p15:guide id="8" orient="horz" pos="4001">
          <p15:clr>
            <a:srgbClr val="5ACBF0"/>
          </p15:clr>
        </p15:guide>
        <p15:guide id="9" orient="horz" pos="4113">
          <p15:clr>
            <a:srgbClr val="5ACBF0"/>
          </p15:clr>
        </p15:guide>
        <p15:guide id="10" pos="288">
          <p15:clr>
            <a:srgbClr val="5ACBF0"/>
          </p15:clr>
        </p15:guide>
        <p15:guide id="11" pos="3756">
          <p15:clr>
            <a:srgbClr val="5ACBF0"/>
          </p15:clr>
        </p15:guide>
        <p15:guide id="12" pos="3927">
          <p15:clr>
            <a:srgbClr val="5ACBF0"/>
          </p15:clr>
        </p15:guide>
        <p15:guide id="13" pos="7394">
          <p15:clr>
            <a:srgbClr val="5ACBF0"/>
          </p15:clr>
        </p15:guide>
        <p15:guide id="14" orient="horz" pos="3969">
          <p15:clr>
            <a:srgbClr val="9FCC3B"/>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208"/>
        <p:cNvGrpSpPr/>
        <p:nvPr/>
      </p:nvGrpSpPr>
      <p:grpSpPr>
        <a:xfrm>
          <a:off x="0" y="0"/>
          <a:ext cx="0" cy="0"/>
          <a:chOff x="0" y="0"/>
          <a:chExt cx="0" cy="0"/>
        </a:xfrm>
      </p:grpSpPr>
      <p:sp>
        <p:nvSpPr>
          <p:cNvPr id="209" name="Google Shape;209;p53"/>
          <p:cNvSpPr txBox="1">
            <a:spLocks noGrp="1"/>
          </p:cNvSpPr>
          <p:nvPr>
            <p:ph type="title"/>
          </p:nvPr>
        </p:nvSpPr>
        <p:spPr>
          <a:xfrm>
            <a:off x="457200" y="361950"/>
            <a:ext cx="11274552" cy="451231"/>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lt2"/>
              </a:buClr>
              <a:buSzPts val="3200"/>
              <a:buFont typeface="Arial Black"/>
              <a:buNone/>
              <a:defRPr sz="3200" b="0" i="0" u="none" strike="noStrike" cap="none">
                <a:solidFill>
                  <a:schemeClr val="lt2"/>
                </a:solidFill>
                <a:latin typeface="Arial Black"/>
                <a:ea typeface="Arial Black"/>
                <a:cs typeface="Arial Black"/>
                <a:sym typeface="Arial Black"/>
              </a:defRPr>
            </a:lvl1pPr>
            <a:lvl2pPr lvl="1">
              <a:spcBef>
                <a:spcPts val="120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10" name="Google Shape;210;p53"/>
          <p:cNvSpPr txBox="1">
            <a:spLocks noGrp="1"/>
          </p:cNvSpPr>
          <p:nvPr>
            <p:ph type="body" idx="1"/>
          </p:nvPr>
        </p:nvSpPr>
        <p:spPr>
          <a:xfrm>
            <a:off x="457200" y="1527048"/>
            <a:ext cx="11274552" cy="4462272"/>
          </a:xfrm>
          <a:prstGeom prst="rect">
            <a:avLst/>
          </a:prstGeom>
          <a:noFill/>
          <a:ln>
            <a:noFill/>
          </a:ln>
        </p:spPr>
        <p:txBody>
          <a:bodyPr spcFirstLastPara="1" wrap="square" lIns="0" tIns="0" rIns="0" bIns="0" anchor="t" anchorCtr="0">
            <a:noAutofit/>
          </a:bodyPr>
          <a:lstStyle>
            <a:lvl1pPr marL="457200" marR="0" lvl="0" indent="-381000" algn="l" rtl="0">
              <a:lnSpc>
                <a:spcPct val="90000"/>
              </a:lnSpc>
              <a:spcBef>
                <a:spcPts val="120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1pPr>
            <a:lvl2pPr marL="914400" marR="0" lvl="1" indent="-381000" algn="l" rtl="0">
              <a:lnSpc>
                <a:spcPct val="90000"/>
              </a:lnSpc>
              <a:spcBef>
                <a:spcPts val="120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2pPr>
            <a:lvl3pPr marL="1371600" marR="0" lvl="2" indent="-381000" algn="l" rtl="0">
              <a:lnSpc>
                <a:spcPct val="90000"/>
              </a:lnSpc>
              <a:spcBef>
                <a:spcPts val="120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3pPr>
            <a:lvl4pPr marL="1828800" marR="0" lvl="3" indent="-381000" algn="l" rtl="0">
              <a:lnSpc>
                <a:spcPct val="90000"/>
              </a:lnSpc>
              <a:spcBef>
                <a:spcPts val="120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4pPr>
            <a:lvl5pPr marL="2286000" marR="0" lvl="4" indent="-381000" algn="l" rtl="0">
              <a:lnSpc>
                <a:spcPct val="90000"/>
              </a:lnSpc>
              <a:spcBef>
                <a:spcPts val="120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9pPr>
          </a:lstStyle>
          <a:p>
            <a:endParaRPr/>
          </a:p>
        </p:txBody>
      </p:sp>
      <p:sp>
        <p:nvSpPr>
          <p:cNvPr id="211" name="Google Shape;211;p53"/>
          <p:cNvSpPr txBox="1"/>
          <p:nvPr/>
        </p:nvSpPr>
        <p:spPr>
          <a:xfrm>
            <a:off x="694944" y="6312994"/>
            <a:ext cx="2313432" cy="96950"/>
          </a:xfrm>
          <a:prstGeom prst="rect">
            <a:avLst/>
          </a:prstGeom>
          <a:noFill/>
          <a:ln>
            <a:noFill/>
          </a:ln>
        </p:spPr>
        <p:txBody>
          <a:bodyPr spcFirstLastPara="1" wrap="square" lIns="0" tIns="0" rIns="0" bIns="0" anchor="b" anchorCtr="0">
            <a:spAutoFit/>
          </a:bodyPr>
          <a:lstStyle/>
          <a:p>
            <a:pPr marL="0" marR="0" lvl="0" indent="0" algn="l" rtl="0">
              <a:lnSpc>
                <a:spcPct val="100000"/>
              </a:lnSpc>
              <a:spcBef>
                <a:spcPts val="0"/>
              </a:spcBef>
              <a:spcAft>
                <a:spcPts val="0"/>
              </a:spcAft>
              <a:buNone/>
            </a:pPr>
            <a:r>
              <a:rPr lang="en-US" sz="700" b="1">
                <a:solidFill>
                  <a:schemeClr val="lt1"/>
                </a:solidFill>
                <a:latin typeface="Arial"/>
                <a:ea typeface="Arial"/>
                <a:cs typeface="Arial"/>
                <a:sym typeface="Arial"/>
              </a:rPr>
              <a:t>RESTRICTED DISTRIBUTION</a:t>
            </a:r>
            <a:endParaRPr/>
          </a:p>
        </p:txBody>
      </p:sp>
      <p:sp>
        <p:nvSpPr>
          <p:cNvPr id="212" name="Google Shape;212;p53"/>
          <p:cNvSpPr txBox="1"/>
          <p:nvPr/>
        </p:nvSpPr>
        <p:spPr>
          <a:xfrm>
            <a:off x="457200" y="6393216"/>
            <a:ext cx="7306056" cy="153888"/>
          </a:xfrm>
          <a:prstGeom prst="rect">
            <a:avLst/>
          </a:prstGeom>
          <a:noFill/>
          <a:ln>
            <a:noFill/>
          </a:ln>
        </p:spPr>
        <p:txBody>
          <a:bodyPr spcFirstLastPara="1" wrap="square" lIns="0" tIns="0" rIns="0" bIns="0" anchor="b" anchorCtr="0">
            <a:spAutoFit/>
          </a:bodyPr>
          <a:lstStyle/>
          <a:p>
            <a:pPr marL="228600" marR="0" lvl="0" indent="-228600" algn="l" rtl="0">
              <a:spcBef>
                <a:spcPts val="0"/>
              </a:spcBef>
              <a:spcAft>
                <a:spcPts val="0"/>
              </a:spcAft>
              <a:buNone/>
            </a:pPr>
            <a:fld id="{00000000-1234-1234-1234-123412341234}" type="slidenum">
              <a:rPr lang="en-US" sz="1000" b="0">
                <a:solidFill>
                  <a:schemeClr val="lt1"/>
                </a:solidFill>
                <a:latin typeface="Arial"/>
                <a:ea typeface="Arial"/>
                <a:cs typeface="Arial"/>
                <a:sym typeface="Arial"/>
              </a:rPr>
              <a:t>‹#›</a:t>
            </a:fld>
            <a:r>
              <a:rPr lang="en-US" sz="700" b="0">
                <a:solidFill>
                  <a:schemeClr val="lt1"/>
                </a:solidFill>
                <a:latin typeface="Arial"/>
                <a:ea typeface="Arial"/>
                <a:cs typeface="Arial"/>
                <a:sym typeface="Arial"/>
              </a:rPr>
              <a:t>	© 2023 Gartner, Inc. and/or its affiliates. All rights reserved.				</a:t>
            </a:r>
            <a:endParaRPr/>
          </a:p>
        </p:txBody>
      </p:sp>
      <p:pic>
        <p:nvPicPr>
          <p:cNvPr id="213" name="Google Shape;213;p53"/>
          <p:cNvPicPr preferRelativeResize="0"/>
          <p:nvPr/>
        </p:nvPicPr>
        <p:blipFill rotWithShape="1">
          <a:blip r:embed="rId12">
            <a:alphaModFix/>
          </a:blip>
          <a:srcRect/>
          <a:stretch/>
        </p:blipFill>
        <p:spPr>
          <a:xfrm>
            <a:off x="10453051" y="6242938"/>
            <a:ext cx="1280161" cy="29137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A4A3A4"/>
          </p15:clr>
        </p15:guide>
        <p15:guide id="2" pos="3840">
          <p15:clr>
            <a:srgbClr val="A4A3A4"/>
          </p15:clr>
        </p15:guide>
        <p15:guide id="3" orient="horz" pos="228">
          <p15:clr>
            <a:srgbClr val="5ACBF0"/>
          </p15:clr>
        </p15:guide>
        <p15:guide id="4" orient="horz" pos="537">
          <p15:clr>
            <a:srgbClr val="FDE53C"/>
          </p15:clr>
        </p15:guide>
        <p15:guide id="5" orient="horz" pos="848">
          <p15:clr>
            <a:srgbClr val="FDE53C"/>
          </p15:clr>
        </p15:guide>
        <p15:guide id="6" orient="horz" pos="960">
          <p15:clr>
            <a:srgbClr val="5ACBF0"/>
          </p15:clr>
        </p15:guide>
        <p15:guide id="7" orient="horz" pos="3773">
          <p15:clr>
            <a:srgbClr val="FBAE40"/>
          </p15:clr>
        </p15:guide>
        <p15:guide id="8" orient="horz" pos="4001">
          <p15:clr>
            <a:srgbClr val="5ACBF0"/>
          </p15:clr>
        </p15:guide>
        <p15:guide id="9" orient="horz" pos="4113">
          <p15:clr>
            <a:srgbClr val="5ACBF0"/>
          </p15:clr>
        </p15:guide>
        <p15:guide id="10" pos="288">
          <p15:clr>
            <a:srgbClr val="5ACBF0"/>
          </p15:clr>
        </p15:guide>
        <p15:guide id="11" pos="3756">
          <p15:clr>
            <a:srgbClr val="5ACBF0"/>
          </p15:clr>
        </p15:guide>
        <p15:guide id="12" pos="3927">
          <p15:clr>
            <a:srgbClr val="5ACBF0"/>
          </p15:clr>
        </p15:guide>
        <p15:guide id="13" pos="7394">
          <p15:clr>
            <a:srgbClr val="5ACBF0"/>
          </p15:clr>
        </p15:guide>
        <p15:guide id="14" orient="horz" pos="3969">
          <p15:clr>
            <a:srgbClr val="9FCC3B"/>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slide" Target="slide4.xml"/><Relationship Id="rId7" Type="http://schemas.openxmlformats.org/officeDocument/2006/relationships/slide" Target="slide7.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slide" Target="slide6.xml"/><Relationship Id="rId5" Type="http://schemas.openxmlformats.org/officeDocument/2006/relationships/slide" Target="slide5.xml"/><Relationship Id="rId4" Type="http://schemas.openxmlformats.org/officeDocument/2006/relationships/slide" Target="slide3.xml"/><Relationship Id="rId9" Type="http://schemas.openxmlformats.org/officeDocument/2006/relationships/slide" Target="slide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hyperlink" Target="https://www.gartner.com/document/4003706"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1"/>
          <p:cNvSpPr txBox="1">
            <a:spLocks noGrp="1"/>
          </p:cNvSpPr>
          <p:nvPr>
            <p:ph type="ctrTitle"/>
          </p:nvPr>
        </p:nvSpPr>
        <p:spPr>
          <a:xfrm>
            <a:off x="2167128" y="1844040"/>
            <a:ext cx="4544568" cy="1993392"/>
          </a:xfrm>
          <a:prstGeom prst="rect">
            <a:avLst/>
          </a:prstGeom>
          <a:noFill/>
          <a:ln>
            <a:noFill/>
          </a:ln>
        </p:spPr>
        <p:txBody>
          <a:bodyPr spcFirstLastPara="1" wrap="square" lIns="0" tIns="0" rIns="0" bIns="0" anchor="ctr" anchorCtr="0">
            <a:noAutofit/>
          </a:bodyPr>
          <a:lstStyle/>
          <a:p>
            <a:pPr marL="0" lvl="0" indent="0" algn="l" rtl="0">
              <a:lnSpc>
                <a:spcPct val="90000"/>
              </a:lnSpc>
              <a:spcBef>
                <a:spcPts val="0"/>
              </a:spcBef>
              <a:spcAft>
                <a:spcPts val="0"/>
              </a:spcAft>
              <a:buClr>
                <a:schemeClr val="lt2"/>
              </a:buClr>
              <a:buSzPts val="3600"/>
              <a:buFont typeface="Arial Black"/>
              <a:buNone/>
            </a:pPr>
            <a:r>
              <a:rPr lang="en-US"/>
              <a:t>Tool: Checklist to Review Your HR Technology Roadmap</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2"/>
          <p:cNvSpPr txBox="1">
            <a:spLocks noGrp="1"/>
          </p:cNvSpPr>
          <p:nvPr>
            <p:ph type="title"/>
          </p:nvPr>
        </p:nvSpPr>
        <p:spPr>
          <a:xfrm>
            <a:off x="457200" y="293154"/>
            <a:ext cx="11295063" cy="381286"/>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2"/>
              </a:buClr>
              <a:buSzPts val="3200"/>
              <a:buFont typeface="Arial Black"/>
              <a:buNone/>
            </a:pPr>
            <a:r>
              <a:rPr lang="en-US"/>
              <a:t>Instructions</a:t>
            </a:r>
            <a:endParaRPr i="1"/>
          </a:p>
        </p:txBody>
      </p:sp>
      <p:sp>
        <p:nvSpPr>
          <p:cNvPr id="280" name="Google Shape;280;p2"/>
          <p:cNvSpPr txBox="1"/>
          <p:nvPr/>
        </p:nvSpPr>
        <p:spPr>
          <a:xfrm>
            <a:off x="442912" y="1240352"/>
            <a:ext cx="11295062" cy="4816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dirty="0">
                <a:solidFill>
                  <a:schemeClr val="dk1"/>
                </a:solidFill>
                <a:latin typeface="Arial"/>
                <a:ea typeface="Arial"/>
                <a:cs typeface="Arial"/>
                <a:sym typeface="Arial"/>
              </a:rPr>
              <a:t>HR technology leaders can use this checklist to ensure execution of all necessary steps in reviewing their HR technology roadmap effectively and contextualizing it for their organization. Post review, HR technology leaders can note down summarized next steps to be taken.</a:t>
            </a:r>
            <a:endParaRPr dirty="0"/>
          </a:p>
          <a:p>
            <a:pPr marL="0" marR="0" lvl="0" indent="0" algn="l" rtl="0">
              <a:spcBef>
                <a:spcPts val="0"/>
              </a:spcBef>
              <a:spcAft>
                <a:spcPts val="0"/>
              </a:spcAft>
              <a:buNone/>
            </a:pPr>
            <a:endParaRPr sz="1400" dirty="0">
              <a:solidFill>
                <a:schemeClr val="dk1"/>
              </a:solidFill>
              <a:latin typeface="Arial"/>
              <a:ea typeface="Arial"/>
              <a:cs typeface="Arial"/>
              <a:sym typeface="Arial"/>
            </a:endParaRPr>
          </a:p>
          <a:p>
            <a:pPr marL="0" marR="0" lvl="0" indent="0" algn="l" rtl="0">
              <a:spcBef>
                <a:spcPts val="0"/>
              </a:spcBef>
              <a:spcAft>
                <a:spcPts val="0"/>
              </a:spcAft>
              <a:buClr>
                <a:schemeClr val="dk1"/>
              </a:buClr>
              <a:buSzPts val="1400"/>
              <a:buFont typeface="Arial"/>
              <a:buNone/>
            </a:pPr>
            <a:r>
              <a:rPr lang="en-US" sz="1400" dirty="0">
                <a:solidFill>
                  <a:schemeClr val="dk1"/>
                </a:solidFill>
                <a:latin typeface="Arial"/>
                <a:ea typeface="Arial"/>
                <a:cs typeface="Arial"/>
                <a:sym typeface="Arial"/>
              </a:rPr>
              <a:t>The tool provides a structure and action steps to review the HR technology roadmap:</a:t>
            </a:r>
            <a:endParaRPr dirty="0"/>
          </a:p>
          <a:p>
            <a:pPr marL="0" marR="0" lvl="0" indent="0" algn="l" rtl="0">
              <a:spcBef>
                <a:spcPts val="0"/>
              </a:spcBef>
              <a:spcAft>
                <a:spcPts val="0"/>
              </a:spcAft>
              <a:buClr>
                <a:schemeClr val="dk1"/>
              </a:buClr>
              <a:buSzPts val="1400"/>
              <a:buFont typeface="Arial"/>
              <a:buNone/>
            </a:pPr>
            <a:endParaRPr sz="1400" u="sng" dirty="0">
              <a:solidFill>
                <a:schemeClr val="dk1"/>
              </a:solidFill>
              <a:latin typeface="Arial"/>
              <a:ea typeface="Arial"/>
              <a:cs typeface="Arial"/>
              <a:sym typeface="Arial"/>
              <a:hlinkClick r:id="rId3" action="ppaction://hlinksldjump">
                <a:extLst>
                  <a:ext uri="{A12FA001-AC4F-418D-AE19-62706E023703}">
                    <ahyp:hlinkClr xmlns:ahyp="http://schemas.microsoft.com/office/drawing/2018/hyperlinkcolor" xmlns="" val="tx"/>
                  </a:ext>
                </a:extLst>
              </a:hlinkClick>
            </a:endParaRPr>
          </a:p>
          <a:p>
            <a:pPr marL="285750" marR="0" lvl="0" indent="-196850" algn="l" rtl="0">
              <a:spcBef>
                <a:spcPts val="600"/>
              </a:spcBef>
              <a:spcAft>
                <a:spcPts val="0"/>
              </a:spcAft>
              <a:buClr>
                <a:schemeClr val="dk1"/>
              </a:buClr>
              <a:buSzPts val="1400"/>
              <a:buFont typeface="Arial"/>
              <a:buNone/>
            </a:pPr>
            <a:endParaRPr sz="1400" dirty="0">
              <a:solidFill>
                <a:schemeClr val="dk1"/>
              </a:solidFill>
              <a:latin typeface="Arial"/>
              <a:ea typeface="Arial"/>
              <a:cs typeface="Arial"/>
              <a:sym typeface="Arial"/>
            </a:endParaRPr>
          </a:p>
          <a:p>
            <a:pPr marL="0" marR="0" lvl="0" indent="0" algn="l" rtl="0">
              <a:spcBef>
                <a:spcPts val="600"/>
              </a:spcBef>
              <a:spcAft>
                <a:spcPts val="0"/>
              </a:spcAft>
              <a:buNone/>
            </a:pPr>
            <a:endParaRPr sz="1400" i="1" dirty="0">
              <a:solidFill>
                <a:schemeClr val="dk1"/>
              </a:solidFill>
              <a:latin typeface="Arial"/>
              <a:ea typeface="Arial"/>
              <a:cs typeface="Arial"/>
              <a:sym typeface="Arial"/>
            </a:endParaRPr>
          </a:p>
          <a:p>
            <a:pPr marL="0" marR="0" lvl="0" indent="0" algn="l" rtl="0">
              <a:spcBef>
                <a:spcPts val="600"/>
              </a:spcBef>
              <a:spcAft>
                <a:spcPts val="0"/>
              </a:spcAft>
              <a:buNone/>
            </a:pPr>
            <a:endParaRPr sz="1400" i="1" dirty="0">
              <a:solidFill>
                <a:schemeClr val="dk1"/>
              </a:solidFill>
              <a:latin typeface="Arial"/>
              <a:ea typeface="Arial"/>
              <a:cs typeface="Arial"/>
              <a:sym typeface="Arial"/>
            </a:endParaRPr>
          </a:p>
          <a:p>
            <a:pPr marL="0" marR="0" lvl="0" indent="0" algn="l" rtl="0">
              <a:spcBef>
                <a:spcPts val="600"/>
              </a:spcBef>
              <a:spcAft>
                <a:spcPts val="0"/>
              </a:spcAft>
              <a:buNone/>
            </a:pPr>
            <a:endParaRPr sz="1400" i="1" dirty="0">
              <a:solidFill>
                <a:schemeClr val="dk1"/>
              </a:solidFill>
              <a:latin typeface="Arial"/>
              <a:ea typeface="Arial"/>
              <a:cs typeface="Arial"/>
              <a:sym typeface="Arial"/>
            </a:endParaRPr>
          </a:p>
          <a:p>
            <a:pPr marL="0" marR="0" lvl="0" indent="0" algn="l" rtl="0">
              <a:spcBef>
                <a:spcPts val="600"/>
              </a:spcBef>
              <a:spcAft>
                <a:spcPts val="0"/>
              </a:spcAft>
              <a:buNone/>
            </a:pPr>
            <a:endParaRPr sz="1400" i="1" dirty="0">
              <a:solidFill>
                <a:schemeClr val="dk1"/>
              </a:solidFill>
              <a:latin typeface="Arial"/>
              <a:ea typeface="Arial"/>
              <a:cs typeface="Arial"/>
              <a:sym typeface="Arial"/>
            </a:endParaRPr>
          </a:p>
          <a:p>
            <a:pPr marL="0" marR="0" lvl="0" indent="0" algn="l" rtl="0">
              <a:spcBef>
                <a:spcPts val="600"/>
              </a:spcBef>
              <a:spcAft>
                <a:spcPts val="0"/>
              </a:spcAft>
              <a:buNone/>
            </a:pPr>
            <a:endParaRPr sz="1400" i="1" dirty="0">
              <a:solidFill>
                <a:schemeClr val="dk1"/>
              </a:solidFill>
              <a:latin typeface="Arial"/>
              <a:ea typeface="Arial"/>
              <a:cs typeface="Arial"/>
              <a:sym typeface="Arial"/>
            </a:endParaRPr>
          </a:p>
          <a:p>
            <a:pPr marL="0" marR="0" lvl="0" indent="0" algn="l" rtl="0">
              <a:spcBef>
                <a:spcPts val="600"/>
              </a:spcBef>
              <a:spcAft>
                <a:spcPts val="0"/>
              </a:spcAft>
              <a:buNone/>
            </a:pPr>
            <a:endParaRPr sz="1400" i="1" dirty="0">
              <a:solidFill>
                <a:schemeClr val="dk1"/>
              </a:solidFill>
              <a:latin typeface="Arial"/>
              <a:ea typeface="Arial"/>
              <a:cs typeface="Arial"/>
              <a:sym typeface="Arial"/>
            </a:endParaRPr>
          </a:p>
          <a:p>
            <a:pPr marL="0" marR="0" lvl="0" indent="0" algn="l" rtl="0">
              <a:spcBef>
                <a:spcPts val="600"/>
              </a:spcBef>
              <a:spcAft>
                <a:spcPts val="0"/>
              </a:spcAft>
              <a:buNone/>
            </a:pPr>
            <a:endParaRPr sz="1400" i="1" dirty="0">
              <a:solidFill>
                <a:schemeClr val="dk1"/>
              </a:solidFill>
              <a:latin typeface="Arial"/>
              <a:ea typeface="Arial"/>
              <a:cs typeface="Arial"/>
              <a:sym typeface="Arial"/>
            </a:endParaRPr>
          </a:p>
          <a:p>
            <a:pPr marL="0" marR="0" lvl="0" indent="0" algn="l" rtl="0">
              <a:spcBef>
                <a:spcPts val="600"/>
              </a:spcBef>
              <a:spcAft>
                <a:spcPts val="0"/>
              </a:spcAft>
              <a:buNone/>
            </a:pPr>
            <a:endParaRPr sz="1400" i="1" dirty="0">
              <a:solidFill>
                <a:schemeClr val="dk1"/>
              </a:solidFill>
              <a:latin typeface="Arial"/>
              <a:ea typeface="Arial"/>
              <a:cs typeface="Arial"/>
              <a:sym typeface="Arial"/>
            </a:endParaRPr>
          </a:p>
          <a:p>
            <a:pPr marL="0" marR="0" lvl="0" indent="0" algn="l" rtl="0">
              <a:spcBef>
                <a:spcPts val="600"/>
              </a:spcBef>
              <a:spcAft>
                <a:spcPts val="0"/>
              </a:spcAft>
              <a:buNone/>
            </a:pPr>
            <a:r>
              <a:rPr lang="en-US" sz="1400" u="sng" dirty="0">
                <a:solidFill>
                  <a:schemeClr val="dk1"/>
                </a:solidFill>
                <a:latin typeface="Arial"/>
                <a:ea typeface="Arial"/>
                <a:cs typeface="Arial"/>
                <a:sym typeface="Arial"/>
              </a:rPr>
              <a:t>Note</a:t>
            </a:r>
            <a:r>
              <a:rPr lang="en-US" sz="1400" dirty="0">
                <a:solidFill>
                  <a:schemeClr val="dk1"/>
                </a:solidFill>
                <a:latin typeface="Arial"/>
                <a:ea typeface="Arial"/>
                <a:cs typeface="Arial"/>
                <a:sym typeface="Arial"/>
              </a:rPr>
              <a:t>: This tool is meant to provide guidance on your approach to reviewing an HR technology roadmap. Your HR technology strategy and roadmap can be refreshed either </a:t>
            </a:r>
            <a:r>
              <a:rPr lang="en-US" sz="1400" b="1" dirty="0">
                <a:solidFill>
                  <a:schemeClr val="dk1"/>
                </a:solidFill>
                <a:latin typeface="Arial"/>
                <a:ea typeface="Arial"/>
                <a:cs typeface="Arial"/>
                <a:sym typeface="Arial"/>
              </a:rPr>
              <a:t>recurringly</a:t>
            </a:r>
            <a:r>
              <a:rPr lang="en-US" sz="1400" dirty="0">
                <a:solidFill>
                  <a:schemeClr val="dk1"/>
                </a:solidFill>
                <a:latin typeface="Arial"/>
                <a:ea typeface="Arial"/>
                <a:cs typeface="Arial"/>
                <a:sym typeface="Arial"/>
              </a:rPr>
              <a:t> (annually/biannually/quarterly) or be </a:t>
            </a:r>
            <a:r>
              <a:rPr lang="en-US" sz="1400" b="1" dirty="0">
                <a:solidFill>
                  <a:schemeClr val="dk1"/>
                </a:solidFill>
                <a:latin typeface="Arial"/>
                <a:ea typeface="Arial"/>
                <a:cs typeface="Arial"/>
                <a:sym typeface="Arial"/>
              </a:rPr>
              <a:t>trigger-based,</a:t>
            </a:r>
            <a:r>
              <a:rPr lang="en-US" sz="1400" dirty="0">
                <a:solidFill>
                  <a:schemeClr val="dk1"/>
                </a:solidFill>
                <a:latin typeface="Arial"/>
                <a:ea typeface="Arial"/>
                <a:cs typeface="Arial"/>
                <a:sym typeface="Arial"/>
              </a:rPr>
              <a:t> i.e.,</a:t>
            </a:r>
            <a:r>
              <a:rPr lang="en-US" sz="1400" b="1" dirty="0">
                <a:solidFill>
                  <a:schemeClr val="dk1"/>
                </a:solidFill>
                <a:latin typeface="Arial"/>
                <a:ea typeface="Arial"/>
                <a:cs typeface="Arial"/>
                <a:sym typeface="Arial"/>
              </a:rPr>
              <a:t> </a:t>
            </a:r>
            <a:r>
              <a:rPr lang="en-US" sz="1400" dirty="0">
                <a:solidFill>
                  <a:schemeClr val="dk1"/>
                </a:solidFill>
                <a:latin typeface="Arial"/>
                <a:ea typeface="Arial"/>
                <a:cs typeface="Arial"/>
                <a:sym typeface="Arial"/>
              </a:rPr>
              <a:t>when a major business or technology event happens (e.g., major business strategy change, M&amp;A, impending end-of-vendor-support for a major technology, etc.).</a:t>
            </a:r>
            <a:endParaRPr dirty="0"/>
          </a:p>
          <a:p>
            <a:pPr marL="0" marR="0" lvl="0" indent="0" algn="l" rtl="0">
              <a:spcBef>
                <a:spcPts val="600"/>
              </a:spcBef>
              <a:spcAft>
                <a:spcPts val="0"/>
              </a:spcAft>
              <a:buClr>
                <a:schemeClr val="dk1"/>
              </a:buClr>
              <a:buSzPts val="1400"/>
              <a:buFont typeface="Arial"/>
              <a:buNone/>
            </a:pPr>
            <a:endParaRPr sz="1400" i="1" dirty="0">
              <a:solidFill>
                <a:schemeClr val="dk1"/>
              </a:solidFill>
              <a:latin typeface="Arial"/>
              <a:ea typeface="Arial"/>
              <a:cs typeface="Arial"/>
              <a:sym typeface="Arial"/>
            </a:endParaRPr>
          </a:p>
        </p:txBody>
      </p:sp>
      <p:sp>
        <p:nvSpPr>
          <p:cNvPr id="281" name="Google Shape;281;p2"/>
          <p:cNvSpPr txBox="1"/>
          <p:nvPr/>
        </p:nvSpPr>
        <p:spPr>
          <a:xfrm>
            <a:off x="457199" y="862022"/>
            <a:ext cx="11280775" cy="338514"/>
          </a:xfrm>
          <a:prstGeom prst="rect">
            <a:avLst/>
          </a:prstGeom>
          <a:solidFill>
            <a:schemeClr val="dk2"/>
          </a:solidFill>
          <a:ln>
            <a:noFill/>
          </a:ln>
        </p:spPr>
        <p:txBody>
          <a:bodyPr spcFirstLastPara="1" wrap="square" lIns="91425" tIns="45700" rIns="91425" bIns="45700" anchor="t" anchorCtr="0">
            <a:spAutoFit/>
          </a:bodyPr>
          <a:lstStyle/>
          <a:p>
            <a:pPr marL="1203325" marR="0" lvl="0" indent="-1203325" algn="l" rtl="0">
              <a:spcBef>
                <a:spcPts val="0"/>
              </a:spcBef>
              <a:spcAft>
                <a:spcPts val="0"/>
              </a:spcAft>
              <a:buClr>
                <a:schemeClr val="lt1"/>
              </a:buClr>
              <a:buSzPts val="1600"/>
              <a:buFont typeface="Arial Black"/>
              <a:buNone/>
            </a:pPr>
            <a:r>
              <a:rPr lang="en-US" sz="1600" b="1">
                <a:solidFill>
                  <a:schemeClr val="lt1"/>
                </a:solidFill>
                <a:latin typeface="Arial Black"/>
                <a:ea typeface="Arial Black"/>
                <a:cs typeface="Arial Black"/>
                <a:sym typeface="Arial Black"/>
              </a:rPr>
              <a:t>How to Use the Tool</a:t>
            </a:r>
            <a:endParaRPr sz="1600" b="1" i="1">
              <a:solidFill>
                <a:schemeClr val="lt1"/>
              </a:solidFill>
              <a:latin typeface="Arial Black"/>
              <a:ea typeface="Arial Black"/>
              <a:cs typeface="Arial Black"/>
              <a:sym typeface="Arial Black"/>
            </a:endParaRPr>
          </a:p>
        </p:txBody>
      </p:sp>
      <p:graphicFrame>
        <p:nvGraphicFramePr>
          <p:cNvPr id="282" name="Google Shape;282;p2"/>
          <p:cNvGraphicFramePr/>
          <p:nvPr>
            <p:extLst>
              <p:ext uri="{D42A27DB-BD31-4B8C-83A1-F6EECF244321}">
                <p14:modId xmlns:p14="http://schemas.microsoft.com/office/powerpoint/2010/main" val="3613872581"/>
              </p:ext>
            </p:extLst>
          </p:nvPr>
        </p:nvGraphicFramePr>
        <p:xfrm>
          <a:off x="584337" y="2448729"/>
          <a:ext cx="6510150" cy="2328645"/>
        </p:xfrm>
        <a:graphic>
          <a:graphicData uri="http://schemas.openxmlformats.org/drawingml/2006/table">
            <a:tbl>
              <a:tblPr firstRow="1" bandRow="1">
                <a:noFill/>
                <a:tableStyleId>{0FA97743-370F-49E6-91F5-2439C8C8496B}</a:tableStyleId>
              </a:tblPr>
              <a:tblGrid>
                <a:gridCol w="1152950">
                  <a:extLst>
                    <a:ext uri="{9D8B030D-6E8A-4147-A177-3AD203B41FA5}">
                      <a16:colId xmlns:a16="http://schemas.microsoft.com/office/drawing/2014/main" xmlns="" val="20000"/>
                    </a:ext>
                  </a:extLst>
                </a:gridCol>
                <a:gridCol w="5357200">
                  <a:extLst>
                    <a:ext uri="{9D8B030D-6E8A-4147-A177-3AD203B41FA5}">
                      <a16:colId xmlns:a16="http://schemas.microsoft.com/office/drawing/2014/main" xmlns="" val="20001"/>
                    </a:ext>
                  </a:extLst>
                </a:gridCol>
              </a:tblGrid>
              <a:tr h="370850">
                <a:tc>
                  <a:txBody>
                    <a:bodyPr/>
                    <a:lstStyle/>
                    <a:p>
                      <a:pPr marL="0" marR="0" lvl="0" indent="0" algn="l" rtl="0">
                        <a:spcBef>
                          <a:spcPts val="0"/>
                        </a:spcBef>
                        <a:spcAft>
                          <a:spcPts val="0"/>
                        </a:spcAft>
                        <a:buNone/>
                      </a:pPr>
                      <a:r>
                        <a:rPr lang="en-US" sz="1400" b="1" u="none" strike="noStrike" cap="none"/>
                        <a:t>Prepare</a:t>
                      </a:r>
                      <a:endParaRPr sz="1400" b="1"/>
                    </a:p>
                  </a:txBody>
                  <a:tcPr marL="91450" marR="91450" marT="45725" marB="45725"/>
                </a:tc>
                <a:tc>
                  <a:txBody>
                    <a:bodyPr/>
                    <a:lstStyle/>
                    <a:p>
                      <a:pPr marL="285750" marR="0" lvl="0" indent="-285750" algn="l" rtl="0">
                        <a:spcBef>
                          <a:spcPts val="0"/>
                        </a:spcBef>
                        <a:spcAft>
                          <a:spcPts val="0"/>
                        </a:spcAft>
                        <a:buClr>
                          <a:schemeClr val="dk1"/>
                        </a:buClr>
                        <a:buSzPts val="1400"/>
                        <a:buFont typeface="Arial"/>
                        <a:buChar char="•"/>
                      </a:pPr>
                      <a:r>
                        <a:rPr lang="en-US" sz="1400" u="sng">
                          <a:solidFill>
                            <a:srgbClr val="0070C0"/>
                          </a:solidFill>
                          <a:hlinkClick r:id="rId4" action="ppaction://hlinksldjump">
                            <a:extLst>
                              <a:ext uri="{A12FA001-AC4F-418D-AE19-62706E023703}">
                                <ahyp:hlinkClr xmlns:ahyp="http://schemas.microsoft.com/office/drawing/2018/hyperlinkcolor" xmlns="" val="tx"/>
                              </a:ext>
                            </a:extLst>
                          </a:hlinkClick>
                        </a:rPr>
                        <a:t>HR Technology Roadmap Review</a:t>
                      </a:r>
                      <a:endParaRPr sz="1400">
                        <a:solidFill>
                          <a:srgbClr val="0070C0"/>
                        </a:solidFill>
                      </a:endParaRPr>
                    </a:p>
                    <a:p>
                      <a:pPr marL="0" marR="0" lvl="0" indent="0" algn="l" rtl="0">
                        <a:spcBef>
                          <a:spcPts val="0"/>
                        </a:spcBef>
                        <a:spcAft>
                          <a:spcPts val="0"/>
                        </a:spcAft>
                        <a:buNone/>
                      </a:pPr>
                      <a:endParaRPr sz="1400">
                        <a:solidFill>
                          <a:srgbClr val="0070C0"/>
                        </a:solidFill>
                      </a:endParaRPr>
                    </a:p>
                  </a:txBody>
                  <a:tcPr marL="91450" marR="91450" marT="45725" marB="45725"/>
                </a:tc>
                <a:extLst>
                  <a:ext uri="{0D108BD9-81ED-4DB2-BD59-A6C34878D82A}">
                    <a16:rowId xmlns:a16="http://schemas.microsoft.com/office/drawing/2014/main" xmlns="" val="10000"/>
                  </a:ext>
                </a:extLst>
              </a:tr>
              <a:tr h="370850">
                <a:tc>
                  <a:txBody>
                    <a:bodyPr/>
                    <a:lstStyle/>
                    <a:p>
                      <a:pPr marL="0" marR="0" lvl="0" indent="0" algn="l" rtl="0">
                        <a:spcBef>
                          <a:spcPts val="0"/>
                        </a:spcBef>
                        <a:spcAft>
                          <a:spcPts val="0"/>
                        </a:spcAft>
                        <a:buNone/>
                      </a:pPr>
                      <a:r>
                        <a:rPr lang="en-US" sz="1400" b="1"/>
                        <a:t>Act</a:t>
                      </a:r>
                      <a:endParaRPr sz="1400" b="1"/>
                    </a:p>
                  </a:txBody>
                  <a:tcPr marL="91450" marR="91450" marT="45725" marB="45725"/>
                </a:tc>
                <a:tc>
                  <a:txBody>
                    <a:bodyPr/>
                    <a:lstStyle/>
                    <a:p>
                      <a:pPr marL="285750" marR="0" lvl="0" indent="-285750" algn="l" rtl="0">
                        <a:spcBef>
                          <a:spcPts val="0"/>
                        </a:spcBef>
                        <a:spcAft>
                          <a:spcPts val="0"/>
                        </a:spcAft>
                        <a:buClr>
                          <a:schemeClr val="dk1"/>
                        </a:buClr>
                        <a:buSzPts val="1400"/>
                        <a:buFont typeface="Arial"/>
                        <a:buChar char="•"/>
                      </a:pPr>
                      <a:r>
                        <a:rPr lang="en-US" sz="1400" u="sng" dirty="0">
                          <a:solidFill>
                            <a:srgbClr val="0070C0"/>
                          </a:solidFill>
                          <a:hlinkClick r:id="rId3" action="ppaction://hlinksldjump">
                            <a:extLst>
                              <a:ext uri="{A12FA001-AC4F-418D-AE19-62706E023703}">
                                <ahyp:hlinkClr xmlns:ahyp="http://schemas.microsoft.com/office/drawing/2018/hyperlinkcolor" xmlns="" val="tx"/>
                              </a:ext>
                            </a:extLst>
                          </a:hlinkClick>
                        </a:rPr>
                        <a:t>Components of the Checklist</a:t>
                      </a:r>
                      <a:endParaRPr sz="1400" dirty="0">
                        <a:solidFill>
                          <a:srgbClr val="0070C0"/>
                        </a:solidFill>
                      </a:endParaRPr>
                    </a:p>
                    <a:p>
                      <a:pPr marL="800100" marR="0" lvl="1" indent="-342900" algn="l" rtl="0">
                        <a:spcBef>
                          <a:spcPts val="600"/>
                        </a:spcBef>
                        <a:spcAft>
                          <a:spcPts val="0"/>
                        </a:spcAft>
                        <a:buClr>
                          <a:schemeClr val="dk1"/>
                        </a:buClr>
                        <a:buSzPts val="1400"/>
                        <a:buFont typeface="Arial Black"/>
                        <a:buAutoNum type="arabicPeriod"/>
                      </a:pPr>
                      <a:r>
                        <a:rPr lang="en-US" sz="1400" u="sng" strike="noStrike" cap="none" dirty="0">
                          <a:solidFill>
                            <a:srgbClr val="0070C0"/>
                          </a:solidFill>
                          <a:hlinkClick r:id="rId5" action="ppaction://hlinksldjump">
                            <a:extLst>
                              <a:ext uri="{A12FA001-AC4F-418D-AE19-62706E023703}">
                                <ahyp:hlinkClr xmlns:ahyp="http://schemas.microsoft.com/office/drawing/2018/hyperlinkcolor" xmlns="" val="tx"/>
                              </a:ext>
                            </a:extLst>
                          </a:hlinkClick>
                        </a:rPr>
                        <a:t>Reassess Business Outcomes (+Illustrative example)</a:t>
                      </a:r>
                      <a:endParaRPr sz="1400" u="none" strike="noStrike" cap="none" dirty="0">
                        <a:solidFill>
                          <a:srgbClr val="0070C0"/>
                        </a:solidFill>
                      </a:endParaRPr>
                    </a:p>
                    <a:p>
                      <a:pPr marL="800100" marR="0" lvl="1" indent="-342900" algn="l" rtl="0">
                        <a:spcBef>
                          <a:spcPts val="600"/>
                        </a:spcBef>
                        <a:spcAft>
                          <a:spcPts val="0"/>
                        </a:spcAft>
                        <a:buClr>
                          <a:schemeClr val="dk1"/>
                        </a:buClr>
                        <a:buSzPts val="1400"/>
                        <a:buFont typeface="Arial Black"/>
                        <a:buAutoNum type="arabicPeriod"/>
                      </a:pPr>
                      <a:r>
                        <a:rPr lang="en-US" sz="1400" u="sng" strike="noStrike" cap="none" dirty="0">
                          <a:solidFill>
                            <a:srgbClr val="0070C0"/>
                          </a:solidFill>
                          <a:hlinkClick r:id="rId6" action="ppaction://hlinksldjump">
                            <a:extLst>
                              <a:ext uri="{A12FA001-AC4F-418D-AE19-62706E023703}">
                                <ahyp:hlinkClr xmlns:ahyp="http://schemas.microsoft.com/office/drawing/2018/hyperlinkcolor" xmlns="" val="tx"/>
                              </a:ext>
                            </a:extLst>
                          </a:hlinkClick>
                        </a:rPr>
                        <a:t>Refresh Needs and Gap Analysis</a:t>
                      </a:r>
                      <a:endParaRPr sz="1400" u="none" strike="noStrike" cap="none" dirty="0">
                        <a:solidFill>
                          <a:srgbClr val="0070C0"/>
                        </a:solidFill>
                      </a:endParaRPr>
                    </a:p>
                    <a:p>
                      <a:pPr marL="800100" marR="0" lvl="1" indent="-342900" algn="l" rtl="0">
                        <a:spcBef>
                          <a:spcPts val="600"/>
                        </a:spcBef>
                        <a:spcAft>
                          <a:spcPts val="0"/>
                        </a:spcAft>
                        <a:buClr>
                          <a:schemeClr val="dk1"/>
                        </a:buClr>
                        <a:buSzPts val="1400"/>
                        <a:buFont typeface="Arial Black"/>
                        <a:buAutoNum type="arabicPeriod"/>
                      </a:pPr>
                      <a:r>
                        <a:rPr lang="en-US" sz="1400" u="sng" strike="noStrike" cap="none" dirty="0">
                          <a:solidFill>
                            <a:srgbClr val="0070C0"/>
                          </a:solidFill>
                          <a:hlinkClick r:id="rId7" action="ppaction://hlinksldjump">
                            <a:extLst>
                              <a:ext uri="{A12FA001-AC4F-418D-AE19-62706E023703}">
                                <ahyp:hlinkClr xmlns:ahyp="http://schemas.microsoft.com/office/drawing/2018/hyperlinkcolor" xmlns="" val="tx"/>
                              </a:ext>
                            </a:extLst>
                          </a:hlinkClick>
                        </a:rPr>
                        <a:t>Review Market Scan and Portfolio Assessment</a:t>
                      </a:r>
                      <a:endParaRPr sz="1400" u="none" strike="noStrike" cap="none" dirty="0">
                        <a:solidFill>
                          <a:srgbClr val="0070C0"/>
                        </a:solidFill>
                      </a:endParaRPr>
                    </a:p>
                    <a:p>
                      <a:pPr marL="800100" marR="0" lvl="1" indent="-342900" algn="l" rtl="0">
                        <a:spcBef>
                          <a:spcPts val="600"/>
                        </a:spcBef>
                        <a:spcAft>
                          <a:spcPts val="0"/>
                        </a:spcAft>
                        <a:buClr>
                          <a:schemeClr val="dk1"/>
                        </a:buClr>
                        <a:buSzPts val="1400"/>
                        <a:buFont typeface="Arial Black"/>
                        <a:buAutoNum type="arabicPeriod"/>
                      </a:pPr>
                      <a:r>
                        <a:rPr lang="en-US" sz="1400" u="sng" strike="noStrike" cap="none" dirty="0">
                          <a:solidFill>
                            <a:srgbClr val="0070C0"/>
                          </a:solidFill>
                          <a:hlinkClick r:id="rId8" action="ppaction://hlinksldjump">
                            <a:extLst>
                              <a:ext uri="{A12FA001-AC4F-418D-AE19-62706E023703}">
                                <ahyp:hlinkClr xmlns:ahyp="http://schemas.microsoft.com/office/drawing/2018/hyperlinkcolor" xmlns="" val="tx"/>
                              </a:ext>
                            </a:extLst>
                          </a:hlinkClick>
                        </a:rPr>
                        <a:t>Measure and Replan</a:t>
                      </a:r>
                      <a:endParaRPr sz="1400" u="none" strike="noStrike" cap="none" dirty="0">
                        <a:solidFill>
                          <a:srgbClr val="0070C0"/>
                        </a:solidFill>
                      </a:endParaRPr>
                    </a:p>
                  </a:txBody>
                  <a:tcPr marL="91450" marR="91450" marT="45725" marB="45725"/>
                </a:tc>
                <a:extLst>
                  <a:ext uri="{0D108BD9-81ED-4DB2-BD59-A6C34878D82A}">
                    <a16:rowId xmlns:a16="http://schemas.microsoft.com/office/drawing/2014/main" xmlns="" val="10001"/>
                  </a:ext>
                </a:extLst>
              </a:tr>
              <a:tr h="347425">
                <a:tc>
                  <a:txBody>
                    <a:bodyPr/>
                    <a:lstStyle/>
                    <a:p>
                      <a:pPr marL="0" marR="0" lvl="0" indent="0" algn="l" rtl="0">
                        <a:spcBef>
                          <a:spcPts val="0"/>
                        </a:spcBef>
                        <a:spcAft>
                          <a:spcPts val="0"/>
                        </a:spcAft>
                        <a:buNone/>
                      </a:pPr>
                      <a:r>
                        <a:rPr lang="en-US" sz="1400" b="1"/>
                        <a:t>Next Steps</a:t>
                      </a:r>
                      <a:endParaRPr sz="1400" b="1"/>
                    </a:p>
                  </a:txBody>
                  <a:tcPr marL="91450" marR="91450" marT="45725" marB="45725"/>
                </a:tc>
                <a:tc>
                  <a:txBody>
                    <a:bodyPr/>
                    <a:lstStyle/>
                    <a:p>
                      <a:pPr marL="285750" marR="0" lvl="0" indent="-285750" algn="l" rtl="0">
                        <a:lnSpc>
                          <a:spcPct val="100000"/>
                        </a:lnSpc>
                        <a:spcBef>
                          <a:spcPts val="0"/>
                        </a:spcBef>
                        <a:spcAft>
                          <a:spcPts val="0"/>
                        </a:spcAft>
                        <a:buClr>
                          <a:schemeClr val="dk1"/>
                        </a:buClr>
                        <a:buSzPts val="1400"/>
                        <a:buFont typeface="Arial"/>
                        <a:buChar char="•"/>
                      </a:pPr>
                      <a:r>
                        <a:rPr lang="en-US" sz="1400" u="sng" dirty="0">
                          <a:solidFill>
                            <a:srgbClr val="0070C0"/>
                          </a:solidFill>
                          <a:hlinkClick r:id="rId9" action="ppaction://hlinksldjump">
                            <a:extLst>
                              <a:ext uri="{A12FA001-AC4F-418D-AE19-62706E023703}">
                                <ahyp:hlinkClr xmlns:ahyp="http://schemas.microsoft.com/office/drawing/2018/hyperlinkcolor" xmlns="" val="tx"/>
                              </a:ext>
                            </a:extLst>
                          </a:hlinkClick>
                        </a:rPr>
                        <a:t>Next Steps: Action Items</a:t>
                      </a:r>
                      <a:endParaRPr sz="1400" dirty="0">
                        <a:solidFill>
                          <a:srgbClr val="0070C0"/>
                        </a:solidFill>
                      </a:endParaRPr>
                    </a:p>
                  </a:txBody>
                  <a:tcPr marL="91450" marR="91450" marT="45725" marB="45725"/>
                </a:tc>
                <a:extLst>
                  <a:ext uri="{0D108BD9-81ED-4DB2-BD59-A6C34878D82A}">
                    <a16:rowId xmlns:a16="http://schemas.microsoft.com/office/drawing/2014/main" xmlns="" val="10002"/>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3"/>
          <p:cNvSpPr txBox="1"/>
          <p:nvPr/>
        </p:nvSpPr>
        <p:spPr>
          <a:xfrm>
            <a:off x="8952176" y="1958668"/>
            <a:ext cx="2379633" cy="1433085"/>
          </a:xfrm>
          <a:prstGeom prst="rect">
            <a:avLst/>
          </a:prstGeom>
          <a:solidFill>
            <a:srgbClr val="002855"/>
          </a:solidFill>
          <a:ln>
            <a:noFill/>
          </a:ln>
        </p:spPr>
        <p:txBody>
          <a:bodyPr spcFirstLastPara="1" wrap="square" lIns="0" tIns="85725" rIns="0" bIns="0" anchor="t" anchorCtr="0">
            <a:spAutoFit/>
          </a:bodyPr>
          <a:lstStyle/>
          <a:p>
            <a:pPr marL="349801" marR="340616" lvl="0" indent="0" algn="ctr" rtl="0">
              <a:spcBef>
                <a:spcPts val="0"/>
              </a:spcBef>
              <a:spcAft>
                <a:spcPts val="0"/>
              </a:spcAft>
              <a:buNone/>
            </a:pPr>
            <a:endParaRPr sz="1400" b="1">
              <a:solidFill>
                <a:srgbClr val="FFFFFF"/>
              </a:solidFill>
              <a:latin typeface="Arial"/>
              <a:ea typeface="Arial"/>
              <a:cs typeface="Arial"/>
              <a:sym typeface="Arial"/>
            </a:endParaRPr>
          </a:p>
          <a:p>
            <a:pPr marL="349801" marR="340616" lvl="0" indent="0" algn="ctr" rtl="0">
              <a:spcBef>
                <a:spcPts val="723"/>
              </a:spcBef>
              <a:spcAft>
                <a:spcPts val="0"/>
              </a:spcAft>
              <a:buNone/>
            </a:pPr>
            <a:r>
              <a:rPr lang="en-US" sz="1400" b="1">
                <a:solidFill>
                  <a:srgbClr val="FFFFFF"/>
                </a:solidFill>
                <a:latin typeface="Arial"/>
                <a:ea typeface="Arial"/>
                <a:cs typeface="Arial"/>
                <a:sym typeface="Arial"/>
              </a:rPr>
              <a:t>Measure and Replan</a:t>
            </a:r>
            <a:endParaRPr sz="1400" b="1">
              <a:solidFill>
                <a:srgbClr val="FFFFFF"/>
              </a:solidFill>
              <a:latin typeface="Arial"/>
              <a:ea typeface="Arial"/>
              <a:cs typeface="Arial"/>
              <a:sym typeface="Arial"/>
            </a:endParaRPr>
          </a:p>
          <a:p>
            <a:pPr marL="349801" marR="340616" lvl="0" indent="0" algn="ctr" rtl="0">
              <a:spcBef>
                <a:spcPts val="723"/>
              </a:spcBef>
              <a:spcAft>
                <a:spcPts val="0"/>
              </a:spcAft>
              <a:buNone/>
            </a:pPr>
            <a:endParaRPr sz="1400">
              <a:solidFill>
                <a:schemeClr val="dk1"/>
              </a:solidFill>
              <a:latin typeface="Arial"/>
              <a:ea typeface="Arial"/>
              <a:cs typeface="Arial"/>
              <a:sym typeface="Arial"/>
            </a:endParaRPr>
          </a:p>
          <a:p>
            <a:pPr marL="349801" marR="340616" lvl="0" indent="0" algn="ctr" rtl="0">
              <a:spcBef>
                <a:spcPts val="723"/>
              </a:spcBef>
              <a:spcAft>
                <a:spcPts val="0"/>
              </a:spcAft>
              <a:buNone/>
            </a:pPr>
            <a:endParaRPr sz="1400">
              <a:solidFill>
                <a:schemeClr val="dk1"/>
              </a:solidFill>
              <a:latin typeface="Arial"/>
              <a:ea typeface="Arial"/>
              <a:cs typeface="Arial"/>
              <a:sym typeface="Arial"/>
            </a:endParaRPr>
          </a:p>
        </p:txBody>
      </p:sp>
      <p:sp>
        <p:nvSpPr>
          <p:cNvPr id="288" name="Google Shape;288;p3"/>
          <p:cNvSpPr txBox="1"/>
          <p:nvPr/>
        </p:nvSpPr>
        <p:spPr>
          <a:xfrm>
            <a:off x="905173" y="1958668"/>
            <a:ext cx="2379633" cy="1433085"/>
          </a:xfrm>
          <a:prstGeom prst="rect">
            <a:avLst/>
          </a:prstGeom>
          <a:solidFill>
            <a:srgbClr val="002855"/>
          </a:solidFill>
          <a:ln>
            <a:noFill/>
          </a:ln>
        </p:spPr>
        <p:txBody>
          <a:bodyPr spcFirstLastPara="1" wrap="square" lIns="0" tIns="85725" rIns="0" bIns="0" anchor="t" anchorCtr="0">
            <a:spAutoFit/>
          </a:bodyPr>
          <a:lstStyle/>
          <a:p>
            <a:pPr marL="349801" marR="340616" lvl="0" indent="0" algn="ctr" rtl="0">
              <a:spcBef>
                <a:spcPts val="0"/>
              </a:spcBef>
              <a:spcAft>
                <a:spcPts val="0"/>
              </a:spcAft>
              <a:buNone/>
            </a:pPr>
            <a:endParaRPr sz="1400" b="1">
              <a:solidFill>
                <a:srgbClr val="FFFFFF"/>
              </a:solidFill>
              <a:latin typeface="Arial"/>
              <a:ea typeface="Arial"/>
              <a:cs typeface="Arial"/>
              <a:sym typeface="Arial"/>
            </a:endParaRPr>
          </a:p>
          <a:p>
            <a:pPr marL="349801" marR="340616" lvl="0" indent="0" algn="ctr" rtl="0">
              <a:spcBef>
                <a:spcPts val="723"/>
              </a:spcBef>
              <a:spcAft>
                <a:spcPts val="0"/>
              </a:spcAft>
              <a:buNone/>
            </a:pPr>
            <a:r>
              <a:rPr lang="en-US" sz="1400" b="1">
                <a:solidFill>
                  <a:srgbClr val="FFFFFF"/>
                </a:solidFill>
                <a:latin typeface="Arial"/>
                <a:ea typeface="Arial"/>
                <a:cs typeface="Arial"/>
                <a:sym typeface="Arial"/>
              </a:rPr>
              <a:t>Reassess Business Outcomes</a:t>
            </a:r>
            <a:endParaRPr sz="1400" b="1">
              <a:solidFill>
                <a:srgbClr val="FFFFFF"/>
              </a:solidFill>
              <a:latin typeface="Arial"/>
              <a:ea typeface="Arial"/>
              <a:cs typeface="Arial"/>
              <a:sym typeface="Arial"/>
            </a:endParaRPr>
          </a:p>
          <a:p>
            <a:pPr marL="349801" marR="340616" lvl="0" indent="0" algn="ctr" rtl="0">
              <a:spcBef>
                <a:spcPts val="723"/>
              </a:spcBef>
              <a:spcAft>
                <a:spcPts val="0"/>
              </a:spcAft>
              <a:buNone/>
            </a:pPr>
            <a:endParaRPr sz="1400">
              <a:solidFill>
                <a:schemeClr val="dk1"/>
              </a:solidFill>
              <a:latin typeface="Arial"/>
              <a:ea typeface="Arial"/>
              <a:cs typeface="Arial"/>
              <a:sym typeface="Arial"/>
            </a:endParaRPr>
          </a:p>
          <a:p>
            <a:pPr marL="349801" marR="340616" lvl="0" indent="0" algn="ctr" rtl="0">
              <a:spcBef>
                <a:spcPts val="723"/>
              </a:spcBef>
              <a:spcAft>
                <a:spcPts val="0"/>
              </a:spcAft>
              <a:buNone/>
            </a:pPr>
            <a:endParaRPr sz="1400">
              <a:solidFill>
                <a:schemeClr val="dk1"/>
              </a:solidFill>
              <a:latin typeface="Arial"/>
              <a:ea typeface="Arial"/>
              <a:cs typeface="Arial"/>
              <a:sym typeface="Arial"/>
            </a:endParaRPr>
          </a:p>
        </p:txBody>
      </p:sp>
      <p:sp>
        <p:nvSpPr>
          <p:cNvPr id="289" name="Google Shape;289;p3"/>
          <p:cNvSpPr/>
          <p:nvPr/>
        </p:nvSpPr>
        <p:spPr>
          <a:xfrm>
            <a:off x="3329778" y="2304442"/>
            <a:ext cx="138538" cy="277075"/>
          </a:xfrm>
          <a:custGeom>
            <a:avLst/>
            <a:gdLst/>
            <a:ahLst/>
            <a:cxnLst/>
            <a:rect l="l" t="t" r="r" b="b"/>
            <a:pathLst>
              <a:path w="114935" h="229869" extrusionOk="0">
                <a:moveTo>
                  <a:pt x="0" y="0"/>
                </a:moveTo>
                <a:lnTo>
                  <a:pt x="0" y="229514"/>
                </a:lnTo>
                <a:lnTo>
                  <a:pt x="114757" y="114757"/>
                </a:lnTo>
                <a:lnTo>
                  <a:pt x="0" y="0"/>
                </a:lnTo>
                <a:close/>
              </a:path>
            </a:pathLst>
          </a:custGeom>
          <a:solidFill>
            <a:srgbClr val="002855"/>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2170">
              <a:solidFill>
                <a:schemeClr val="dk1"/>
              </a:solidFill>
              <a:latin typeface="Arial"/>
              <a:ea typeface="Arial"/>
              <a:cs typeface="Arial"/>
              <a:sym typeface="Arial"/>
            </a:endParaRPr>
          </a:p>
        </p:txBody>
      </p:sp>
      <p:sp>
        <p:nvSpPr>
          <p:cNvPr id="290" name="Google Shape;290;p3"/>
          <p:cNvSpPr/>
          <p:nvPr/>
        </p:nvSpPr>
        <p:spPr>
          <a:xfrm>
            <a:off x="1829956" y="1251692"/>
            <a:ext cx="440871" cy="573286"/>
          </a:xfrm>
          <a:custGeom>
            <a:avLst/>
            <a:gdLst/>
            <a:ahLst/>
            <a:cxnLst/>
            <a:rect l="l" t="t" r="r" b="b"/>
            <a:pathLst>
              <a:path w="365759" h="475615" extrusionOk="0">
                <a:moveTo>
                  <a:pt x="365747" y="0"/>
                </a:moveTo>
                <a:lnTo>
                  <a:pt x="0" y="0"/>
                </a:lnTo>
                <a:lnTo>
                  <a:pt x="0" y="475462"/>
                </a:lnTo>
                <a:lnTo>
                  <a:pt x="365747" y="475462"/>
                </a:lnTo>
                <a:lnTo>
                  <a:pt x="365747" y="438886"/>
                </a:lnTo>
                <a:lnTo>
                  <a:pt x="36576" y="438886"/>
                </a:lnTo>
                <a:lnTo>
                  <a:pt x="36576" y="36575"/>
                </a:lnTo>
                <a:lnTo>
                  <a:pt x="365747" y="36575"/>
                </a:lnTo>
                <a:lnTo>
                  <a:pt x="365747" y="0"/>
                </a:lnTo>
                <a:close/>
              </a:path>
              <a:path w="365759" h="475615" extrusionOk="0">
                <a:moveTo>
                  <a:pt x="365747" y="36575"/>
                </a:moveTo>
                <a:lnTo>
                  <a:pt x="329171" y="36575"/>
                </a:lnTo>
                <a:lnTo>
                  <a:pt x="329171" y="438886"/>
                </a:lnTo>
                <a:lnTo>
                  <a:pt x="365747" y="438886"/>
                </a:lnTo>
                <a:lnTo>
                  <a:pt x="365747" y="36575"/>
                </a:lnTo>
                <a:close/>
              </a:path>
              <a:path w="365759" h="475615" extrusionOk="0">
                <a:moveTo>
                  <a:pt x="150723" y="287807"/>
                </a:moveTo>
                <a:lnTo>
                  <a:pt x="75272" y="363258"/>
                </a:lnTo>
                <a:lnTo>
                  <a:pt x="97904" y="385876"/>
                </a:lnTo>
                <a:lnTo>
                  <a:pt x="150723" y="333057"/>
                </a:lnTo>
                <a:lnTo>
                  <a:pt x="195984" y="333057"/>
                </a:lnTo>
                <a:lnTo>
                  <a:pt x="150723" y="287807"/>
                </a:lnTo>
                <a:close/>
              </a:path>
              <a:path w="365759" h="475615" extrusionOk="0">
                <a:moveTo>
                  <a:pt x="195984" y="333057"/>
                </a:moveTo>
                <a:lnTo>
                  <a:pt x="150723" y="333057"/>
                </a:lnTo>
                <a:lnTo>
                  <a:pt x="201841" y="384175"/>
                </a:lnTo>
                <a:lnTo>
                  <a:pt x="247320" y="338975"/>
                </a:lnTo>
                <a:lnTo>
                  <a:pt x="201904" y="338975"/>
                </a:lnTo>
                <a:lnTo>
                  <a:pt x="195984" y="333057"/>
                </a:lnTo>
                <a:close/>
              </a:path>
              <a:path w="365759" h="475615" extrusionOk="0">
                <a:moveTo>
                  <a:pt x="267906" y="273405"/>
                </a:moveTo>
                <a:lnTo>
                  <a:pt x="201904" y="338975"/>
                </a:lnTo>
                <a:lnTo>
                  <a:pt x="247320" y="338975"/>
                </a:lnTo>
                <a:lnTo>
                  <a:pt x="290461" y="296100"/>
                </a:lnTo>
                <a:lnTo>
                  <a:pt x="267906" y="273405"/>
                </a:lnTo>
                <a:close/>
              </a:path>
              <a:path w="365759" h="475615" extrusionOk="0">
                <a:moveTo>
                  <a:pt x="237718" y="201167"/>
                </a:moveTo>
                <a:lnTo>
                  <a:pt x="73139" y="201167"/>
                </a:lnTo>
                <a:lnTo>
                  <a:pt x="73139" y="237731"/>
                </a:lnTo>
                <a:lnTo>
                  <a:pt x="237718" y="237731"/>
                </a:lnTo>
                <a:lnTo>
                  <a:pt x="237718" y="201167"/>
                </a:lnTo>
                <a:close/>
              </a:path>
              <a:path w="365759" h="475615" extrusionOk="0">
                <a:moveTo>
                  <a:pt x="292582" y="137160"/>
                </a:moveTo>
                <a:lnTo>
                  <a:pt x="73139" y="137160"/>
                </a:lnTo>
                <a:lnTo>
                  <a:pt x="73139" y="173736"/>
                </a:lnTo>
                <a:lnTo>
                  <a:pt x="292582" y="173736"/>
                </a:lnTo>
                <a:lnTo>
                  <a:pt x="292582" y="137160"/>
                </a:lnTo>
                <a:close/>
              </a:path>
              <a:path w="365759" h="475615" extrusionOk="0">
                <a:moveTo>
                  <a:pt x="292582" y="73202"/>
                </a:moveTo>
                <a:lnTo>
                  <a:pt x="73139" y="73202"/>
                </a:lnTo>
                <a:lnTo>
                  <a:pt x="73139" y="109778"/>
                </a:lnTo>
                <a:lnTo>
                  <a:pt x="292582" y="109778"/>
                </a:lnTo>
                <a:lnTo>
                  <a:pt x="292582" y="73202"/>
                </a:lnTo>
                <a:close/>
              </a:path>
            </a:pathLst>
          </a:custGeom>
          <a:solidFill>
            <a:srgbClr val="002855"/>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2170">
              <a:solidFill>
                <a:schemeClr val="dk1"/>
              </a:solidFill>
              <a:latin typeface="Arial"/>
              <a:ea typeface="Arial"/>
              <a:cs typeface="Arial"/>
              <a:sym typeface="Arial"/>
            </a:endParaRPr>
          </a:p>
        </p:txBody>
      </p:sp>
      <p:sp>
        <p:nvSpPr>
          <p:cNvPr id="291" name="Google Shape;291;p3"/>
          <p:cNvSpPr txBox="1"/>
          <p:nvPr/>
        </p:nvSpPr>
        <p:spPr>
          <a:xfrm>
            <a:off x="3557271" y="1967358"/>
            <a:ext cx="2379633" cy="1127873"/>
          </a:xfrm>
          <a:prstGeom prst="rect">
            <a:avLst/>
          </a:prstGeom>
          <a:solidFill>
            <a:srgbClr val="002855"/>
          </a:solidFill>
          <a:ln>
            <a:noFill/>
          </a:ln>
        </p:spPr>
        <p:txBody>
          <a:bodyPr spcFirstLastPara="1" wrap="square" lIns="0" tIns="85725" rIns="0" bIns="0" anchor="t" anchorCtr="0">
            <a:spAutoFit/>
          </a:bodyPr>
          <a:lstStyle/>
          <a:p>
            <a:pPr marL="349801" marR="340616" lvl="0" indent="0" algn="ctr" rtl="0">
              <a:spcBef>
                <a:spcPts val="0"/>
              </a:spcBef>
              <a:spcAft>
                <a:spcPts val="0"/>
              </a:spcAft>
              <a:buNone/>
            </a:pPr>
            <a:endParaRPr sz="1400" b="1">
              <a:solidFill>
                <a:srgbClr val="FFFFFF"/>
              </a:solidFill>
              <a:latin typeface="Arial"/>
              <a:ea typeface="Arial"/>
              <a:cs typeface="Arial"/>
              <a:sym typeface="Arial"/>
            </a:endParaRPr>
          </a:p>
          <a:p>
            <a:pPr marL="349801" marR="340616" lvl="0" indent="0" algn="ctr" rtl="0">
              <a:spcBef>
                <a:spcPts val="723"/>
              </a:spcBef>
              <a:spcAft>
                <a:spcPts val="0"/>
              </a:spcAft>
              <a:buNone/>
            </a:pPr>
            <a:r>
              <a:rPr lang="en-US" sz="1400" b="1">
                <a:solidFill>
                  <a:srgbClr val="FFFFFF"/>
                </a:solidFill>
                <a:latin typeface="Arial"/>
                <a:ea typeface="Arial"/>
                <a:cs typeface="Arial"/>
                <a:sym typeface="Arial"/>
              </a:rPr>
              <a:t>Refresh Needs and Gap Analysis</a:t>
            </a:r>
            <a:endParaRPr/>
          </a:p>
          <a:p>
            <a:pPr marL="349801" marR="340616" lvl="0" indent="0" algn="ctr" rtl="0">
              <a:spcBef>
                <a:spcPts val="723"/>
              </a:spcBef>
              <a:spcAft>
                <a:spcPts val="0"/>
              </a:spcAft>
              <a:buNone/>
            </a:pPr>
            <a:endParaRPr sz="1400">
              <a:solidFill>
                <a:schemeClr val="dk1"/>
              </a:solidFill>
              <a:latin typeface="Arial"/>
              <a:ea typeface="Arial"/>
              <a:cs typeface="Arial"/>
              <a:sym typeface="Arial"/>
            </a:endParaRPr>
          </a:p>
        </p:txBody>
      </p:sp>
      <p:sp>
        <p:nvSpPr>
          <p:cNvPr id="292" name="Google Shape;292;p3"/>
          <p:cNvSpPr/>
          <p:nvPr/>
        </p:nvSpPr>
        <p:spPr>
          <a:xfrm>
            <a:off x="4467730" y="1267490"/>
            <a:ext cx="563335" cy="573286"/>
          </a:xfrm>
          <a:custGeom>
            <a:avLst/>
            <a:gdLst/>
            <a:ahLst/>
            <a:cxnLst/>
            <a:rect l="l" t="t" r="r" b="b"/>
            <a:pathLst>
              <a:path w="467360" h="475615" extrusionOk="0">
                <a:moveTo>
                  <a:pt x="363573" y="345008"/>
                </a:moveTo>
                <a:lnTo>
                  <a:pt x="309130" y="345008"/>
                </a:lnTo>
                <a:lnTo>
                  <a:pt x="439585" y="475462"/>
                </a:lnTo>
                <a:lnTo>
                  <a:pt x="466801" y="448246"/>
                </a:lnTo>
                <a:lnTo>
                  <a:pt x="363573" y="345008"/>
                </a:lnTo>
                <a:close/>
              </a:path>
              <a:path w="467360" h="475615" extrusionOk="0">
                <a:moveTo>
                  <a:pt x="192405" y="0"/>
                </a:moveTo>
                <a:lnTo>
                  <a:pt x="148340" y="5090"/>
                </a:lnTo>
                <a:lnTo>
                  <a:pt x="107862" y="19585"/>
                </a:lnTo>
                <a:lnTo>
                  <a:pt x="72135" y="42321"/>
                </a:lnTo>
                <a:lnTo>
                  <a:pt x="42321" y="72135"/>
                </a:lnTo>
                <a:lnTo>
                  <a:pt x="19585" y="107862"/>
                </a:lnTo>
                <a:lnTo>
                  <a:pt x="5090" y="148340"/>
                </a:lnTo>
                <a:lnTo>
                  <a:pt x="0" y="192404"/>
                </a:lnTo>
                <a:lnTo>
                  <a:pt x="5090" y="236465"/>
                </a:lnTo>
                <a:lnTo>
                  <a:pt x="19585" y="276941"/>
                </a:lnTo>
                <a:lnTo>
                  <a:pt x="42321" y="312669"/>
                </a:lnTo>
                <a:lnTo>
                  <a:pt x="72135" y="342484"/>
                </a:lnTo>
                <a:lnTo>
                  <a:pt x="107862" y="365222"/>
                </a:lnTo>
                <a:lnTo>
                  <a:pt x="148340" y="379719"/>
                </a:lnTo>
                <a:lnTo>
                  <a:pt x="192405" y="384810"/>
                </a:lnTo>
                <a:lnTo>
                  <a:pt x="224605" y="382086"/>
                </a:lnTo>
                <a:lnTo>
                  <a:pt x="255073" y="374229"/>
                </a:lnTo>
                <a:lnTo>
                  <a:pt x="283387" y="361712"/>
                </a:lnTo>
                <a:lnTo>
                  <a:pt x="307114" y="346316"/>
                </a:lnTo>
                <a:lnTo>
                  <a:pt x="192405" y="346316"/>
                </a:lnTo>
                <a:lnTo>
                  <a:pt x="143806" y="338456"/>
                </a:lnTo>
                <a:lnTo>
                  <a:pt x="101562" y="316579"/>
                </a:lnTo>
                <a:lnTo>
                  <a:pt x="68226" y="283241"/>
                </a:lnTo>
                <a:lnTo>
                  <a:pt x="46352" y="240998"/>
                </a:lnTo>
                <a:lnTo>
                  <a:pt x="38493" y="192404"/>
                </a:lnTo>
                <a:lnTo>
                  <a:pt x="46352" y="143806"/>
                </a:lnTo>
                <a:lnTo>
                  <a:pt x="68226" y="101562"/>
                </a:lnTo>
                <a:lnTo>
                  <a:pt x="101562" y="68226"/>
                </a:lnTo>
                <a:lnTo>
                  <a:pt x="143806" y="46352"/>
                </a:lnTo>
                <a:lnTo>
                  <a:pt x="192405" y="38493"/>
                </a:lnTo>
                <a:lnTo>
                  <a:pt x="306663" y="38493"/>
                </a:lnTo>
                <a:lnTo>
                  <a:pt x="276949" y="19585"/>
                </a:lnTo>
                <a:lnTo>
                  <a:pt x="236469" y="5090"/>
                </a:lnTo>
                <a:lnTo>
                  <a:pt x="192405" y="0"/>
                </a:lnTo>
                <a:close/>
              </a:path>
              <a:path w="467360" h="475615" extrusionOk="0">
                <a:moveTo>
                  <a:pt x="306663" y="38493"/>
                </a:moveTo>
                <a:lnTo>
                  <a:pt x="192405" y="38493"/>
                </a:lnTo>
                <a:lnTo>
                  <a:pt x="241004" y="46352"/>
                </a:lnTo>
                <a:lnTo>
                  <a:pt x="283251" y="68226"/>
                </a:lnTo>
                <a:lnTo>
                  <a:pt x="316591" y="101562"/>
                </a:lnTo>
                <a:lnTo>
                  <a:pt x="338468" y="143806"/>
                </a:lnTo>
                <a:lnTo>
                  <a:pt x="346329" y="192404"/>
                </a:lnTo>
                <a:lnTo>
                  <a:pt x="338468" y="240998"/>
                </a:lnTo>
                <a:lnTo>
                  <a:pt x="316591" y="283241"/>
                </a:lnTo>
                <a:lnTo>
                  <a:pt x="283251" y="316579"/>
                </a:lnTo>
                <a:lnTo>
                  <a:pt x="241004" y="338456"/>
                </a:lnTo>
                <a:lnTo>
                  <a:pt x="192405" y="346316"/>
                </a:lnTo>
                <a:lnTo>
                  <a:pt x="307114" y="346316"/>
                </a:lnTo>
                <a:lnTo>
                  <a:pt x="309130" y="345008"/>
                </a:lnTo>
                <a:lnTo>
                  <a:pt x="363573" y="345008"/>
                </a:lnTo>
                <a:lnTo>
                  <a:pt x="337235" y="318668"/>
                </a:lnTo>
                <a:lnTo>
                  <a:pt x="357128" y="291467"/>
                </a:lnTo>
                <a:lnTo>
                  <a:pt x="372102" y="260975"/>
                </a:lnTo>
                <a:lnTo>
                  <a:pt x="381539" y="227764"/>
                </a:lnTo>
                <a:lnTo>
                  <a:pt x="384822" y="192404"/>
                </a:lnTo>
                <a:lnTo>
                  <a:pt x="379731" y="148340"/>
                </a:lnTo>
                <a:lnTo>
                  <a:pt x="365234" y="107862"/>
                </a:lnTo>
                <a:lnTo>
                  <a:pt x="342496" y="72135"/>
                </a:lnTo>
                <a:lnTo>
                  <a:pt x="312679" y="42321"/>
                </a:lnTo>
                <a:lnTo>
                  <a:pt x="306663" y="38493"/>
                </a:lnTo>
                <a:close/>
              </a:path>
              <a:path w="467360" h="475615" extrusionOk="0">
                <a:moveTo>
                  <a:pt x="135623" y="176364"/>
                </a:moveTo>
                <a:lnTo>
                  <a:pt x="97129" y="176364"/>
                </a:lnTo>
                <a:lnTo>
                  <a:pt x="97129" y="274739"/>
                </a:lnTo>
                <a:lnTo>
                  <a:pt x="135623" y="274739"/>
                </a:lnTo>
                <a:lnTo>
                  <a:pt x="135623" y="176364"/>
                </a:lnTo>
                <a:close/>
              </a:path>
              <a:path w="467360" h="475615" extrusionOk="0">
                <a:moveTo>
                  <a:pt x="202984" y="110070"/>
                </a:moveTo>
                <a:lnTo>
                  <a:pt x="164490" y="110070"/>
                </a:lnTo>
                <a:lnTo>
                  <a:pt x="164490" y="274739"/>
                </a:lnTo>
                <a:lnTo>
                  <a:pt x="202984" y="274739"/>
                </a:lnTo>
                <a:lnTo>
                  <a:pt x="202984" y="110070"/>
                </a:lnTo>
                <a:close/>
              </a:path>
              <a:path w="467360" h="475615" extrusionOk="0">
                <a:moveTo>
                  <a:pt x="270344" y="144602"/>
                </a:moveTo>
                <a:lnTo>
                  <a:pt x="231851" y="144602"/>
                </a:lnTo>
                <a:lnTo>
                  <a:pt x="231851" y="274726"/>
                </a:lnTo>
                <a:lnTo>
                  <a:pt x="270344" y="274726"/>
                </a:lnTo>
                <a:lnTo>
                  <a:pt x="270344" y="144602"/>
                </a:lnTo>
                <a:close/>
              </a:path>
            </a:pathLst>
          </a:custGeom>
          <a:solidFill>
            <a:srgbClr val="002855"/>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2170">
              <a:solidFill>
                <a:schemeClr val="dk1"/>
              </a:solidFill>
              <a:latin typeface="Arial"/>
              <a:ea typeface="Arial"/>
              <a:cs typeface="Arial"/>
              <a:sym typeface="Arial"/>
            </a:endParaRPr>
          </a:p>
        </p:txBody>
      </p:sp>
      <p:sp>
        <p:nvSpPr>
          <p:cNvPr id="293" name="Google Shape;293;p3"/>
          <p:cNvSpPr txBox="1"/>
          <p:nvPr/>
        </p:nvSpPr>
        <p:spPr>
          <a:xfrm>
            <a:off x="904179" y="3005463"/>
            <a:ext cx="2380400" cy="2600071"/>
          </a:xfrm>
          <a:prstGeom prst="rect">
            <a:avLst/>
          </a:prstGeom>
          <a:solidFill>
            <a:srgbClr val="F4F4F4"/>
          </a:solidFill>
          <a:ln>
            <a:noFill/>
          </a:ln>
        </p:spPr>
        <p:txBody>
          <a:bodyPr spcFirstLastPara="1" wrap="square" lIns="0" tIns="85725" rIns="0" bIns="0" anchor="t" anchorCtr="0">
            <a:spAutoFit/>
          </a:bodyPr>
          <a:lstStyle/>
          <a:p>
            <a:pPr marL="260246" marR="329134" lvl="0" indent="-137777" algn="l" rtl="0">
              <a:spcBef>
                <a:spcPts val="0"/>
              </a:spcBef>
              <a:spcAft>
                <a:spcPts val="0"/>
              </a:spcAft>
              <a:buClr>
                <a:schemeClr val="dk1"/>
              </a:buClr>
              <a:buSzPts val="1400"/>
              <a:buFont typeface="Arial"/>
              <a:buChar char="•"/>
            </a:pPr>
            <a:r>
              <a:rPr lang="en-US" sz="1400">
                <a:solidFill>
                  <a:schemeClr val="dk1"/>
                </a:solidFill>
                <a:latin typeface="Arial"/>
                <a:ea typeface="Arial"/>
                <a:cs typeface="Arial"/>
                <a:sym typeface="Arial"/>
              </a:rPr>
              <a:t>Identify any new stakeholders and business outcomes</a:t>
            </a:r>
            <a:endParaRPr/>
          </a:p>
          <a:p>
            <a:pPr marL="260246" marR="329134" lvl="0" indent="-137777" algn="l" rtl="0">
              <a:spcBef>
                <a:spcPts val="675"/>
              </a:spcBef>
              <a:spcAft>
                <a:spcPts val="0"/>
              </a:spcAft>
              <a:buClr>
                <a:schemeClr val="dk1"/>
              </a:buClr>
              <a:buSzPts val="1400"/>
              <a:buFont typeface="Arial"/>
              <a:buChar char="•"/>
            </a:pPr>
            <a:r>
              <a:rPr lang="en-US" sz="1400">
                <a:solidFill>
                  <a:schemeClr val="dk1"/>
                </a:solidFill>
                <a:latin typeface="Arial"/>
                <a:ea typeface="Arial"/>
                <a:cs typeface="Arial"/>
                <a:sym typeface="Arial"/>
              </a:rPr>
              <a:t>Update timelines and guiding principles </a:t>
            </a:r>
            <a:endParaRPr/>
          </a:p>
          <a:p>
            <a:pPr marL="260246" marR="329134" lvl="0" indent="-137777" algn="l" rtl="0">
              <a:spcBef>
                <a:spcPts val="675"/>
              </a:spcBef>
              <a:spcAft>
                <a:spcPts val="0"/>
              </a:spcAft>
              <a:buClr>
                <a:schemeClr val="dk1"/>
              </a:buClr>
              <a:buSzPts val="1400"/>
              <a:buFont typeface="Arial"/>
              <a:buChar char="•"/>
            </a:pPr>
            <a:r>
              <a:rPr lang="en-US" sz="1400">
                <a:solidFill>
                  <a:schemeClr val="dk1"/>
                </a:solidFill>
                <a:latin typeface="Arial"/>
                <a:ea typeface="Arial"/>
                <a:cs typeface="Arial"/>
                <a:sym typeface="Arial"/>
              </a:rPr>
              <a:t>Engage and get buy-in from any new stakeholders</a:t>
            </a:r>
            <a:endParaRPr sz="1400">
              <a:solidFill>
                <a:schemeClr val="dk1"/>
              </a:solidFill>
              <a:latin typeface="Arial"/>
              <a:ea typeface="Arial"/>
              <a:cs typeface="Arial"/>
              <a:sym typeface="Arial"/>
            </a:endParaRPr>
          </a:p>
          <a:p>
            <a:pPr marL="122469" marR="329134" lvl="0" indent="0" algn="l" rtl="0">
              <a:spcBef>
                <a:spcPts val="675"/>
              </a:spcBef>
              <a:spcAft>
                <a:spcPts val="0"/>
              </a:spcAft>
              <a:buNone/>
            </a:pPr>
            <a:endParaRPr sz="1400">
              <a:solidFill>
                <a:schemeClr val="dk1"/>
              </a:solidFill>
              <a:latin typeface="Arial"/>
              <a:ea typeface="Arial"/>
              <a:cs typeface="Arial"/>
              <a:sym typeface="Arial"/>
            </a:endParaRPr>
          </a:p>
          <a:p>
            <a:pPr marL="260246" marR="146962" lvl="0" indent="-48877" algn="l" rtl="0">
              <a:spcBef>
                <a:spcPts val="723"/>
              </a:spcBef>
              <a:spcAft>
                <a:spcPts val="0"/>
              </a:spcAft>
              <a:buClr>
                <a:schemeClr val="dk1"/>
              </a:buClr>
              <a:buSzPts val="1400"/>
              <a:buFont typeface="Arial"/>
              <a:buNone/>
            </a:pPr>
            <a:endParaRPr sz="1400">
              <a:solidFill>
                <a:schemeClr val="dk1"/>
              </a:solidFill>
              <a:latin typeface="Arial"/>
              <a:ea typeface="Arial"/>
              <a:cs typeface="Arial"/>
              <a:sym typeface="Arial"/>
            </a:endParaRPr>
          </a:p>
        </p:txBody>
      </p:sp>
      <p:sp>
        <p:nvSpPr>
          <p:cNvPr id="294" name="Google Shape;294;p3"/>
          <p:cNvSpPr/>
          <p:nvPr/>
        </p:nvSpPr>
        <p:spPr>
          <a:xfrm>
            <a:off x="9884012" y="1267485"/>
            <a:ext cx="525064" cy="573286"/>
          </a:xfrm>
          <a:custGeom>
            <a:avLst/>
            <a:gdLst/>
            <a:ahLst/>
            <a:cxnLst/>
            <a:rect l="l" t="t" r="r" b="b"/>
            <a:pathLst>
              <a:path w="435609" h="475615" extrusionOk="0">
                <a:moveTo>
                  <a:pt x="326923" y="0"/>
                </a:moveTo>
                <a:lnTo>
                  <a:pt x="302209" y="24714"/>
                </a:lnTo>
                <a:lnTo>
                  <a:pt x="368503" y="90995"/>
                </a:lnTo>
                <a:lnTo>
                  <a:pt x="104851" y="90995"/>
                </a:lnTo>
                <a:lnTo>
                  <a:pt x="64079" y="99249"/>
                </a:lnTo>
                <a:lnTo>
                  <a:pt x="30746" y="121743"/>
                </a:lnTo>
                <a:lnTo>
                  <a:pt x="8253" y="155080"/>
                </a:lnTo>
                <a:lnTo>
                  <a:pt x="0" y="195859"/>
                </a:lnTo>
                <a:lnTo>
                  <a:pt x="8253" y="236631"/>
                </a:lnTo>
                <a:lnTo>
                  <a:pt x="30746" y="269963"/>
                </a:lnTo>
                <a:lnTo>
                  <a:pt x="64079" y="292457"/>
                </a:lnTo>
                <a:lnTo>
                  <a:pt x="104851" y="300710"/>
                </a:lnTo>
                <a:lnTo>
                  <a:pt x="262140" y="300710"/>
                </a:lnTo>
                <a:lnTo>
                  <a:pt x="289323" y="306212"/>
                </a:lnTo>
                <a:lnTo>
                  <a:pt x="311545" y="321206"/>
                </a:lnTo>
                <a:lnTo>
                  <a:pt x="326539" y="343428"/>
                </a:lnTo>
                <a:lnTo>
                  <a:pt x="332041" y="370611"/>
                </a:lnTo>
                <a:lnTo>
                  <a:pt x="326539" y="397794"/>
                </a:lnTo>
                <a:lnTo>
                  <a:pt x="311545" y="420015"/>
                </a:lnTo>
                <a:lnTo>
                  <a:pt x="289323" y="435010"/>
                </a:lnTo>
                <a:lnTo>
                  <a:pt x="262140" y="440512"/>
                </a:lnTo>
                <a:lnTo>
                  <a:pt x="17475" y="440512"/>
                </a:lnTo>
                <a:lnTo>
                  <a:pt x="17475" y="475462"/>
                </a:lnTo>
                <a:lnTo>
                  <a:pt x="262140" y="475462"/>
                </a:lnTo>
                <a:lnTo>
                  <a:pt x="302917" y="467210"/>
                </a:lnTo>
                <a:lnTo>
                  <a:pt x="336249" y="444720"/>
                </a:lnTo>
                <a:lnTo>
                  <a:pt x="358740" y="411388"/>
                </a:lnTo>
                <a:lnTo>
                  <a:pt x="366991" y="370611"/>
                </a:lnTo>
                <a:lnTo>
                  <a:pt x="358740" y="329834"/>
                </a:lnTo>
                <a:lnTo>
                  <a:pt x="336249" y="296502"/>
                </a:lnTo>
                <a:lnTo>
                  <a:pt x="302917" y="274011"/>
                </a:lnTo>
                <a:lnTo>
                  <a:pt x="262140" y="265760"/>
                </a:lnTo>
                <a:lnTo>
                  <a:pt x="104851" y="265760"/>
                </a:lnTo>
                <a:lnTo>
                  <a:pt x="77673" y="260256"/>
                </a:lnTo>
                <a:lnTo>
                  <a:pt x="55451" y="245259"/>
                </a:lnTo>
                <a:lnTo>
                  <a:pt x="40453" y="223037"/>
                </a:lnTo>
                <a:lnTo>
                  <a:pt x="34950" y="195859"/>
                </a:lnTo>
                <a:lnTo>
                  <a:pt x="40453" y="168674"/>
                </a:lnTo>
                <a:lnTo>
                  <a:pt x="55451" y="146448"/>
                </a:lnTo>
                <a:lnTo>
                  <a:pt x="77673" y="131449"/>
                </a:lnTo>
                <a:lnTo>
                  <a:pt x="104851" y="125945"/>
                </a:lnTo>
                <a:lnTo>
                  <a:pt x="417918" y="125945"/>
                </a:lnTo>
                <a:lnTo>
                  <a:pt x="435394" y="108470"/>
                </a:lnTo>
                <a:lnTo>
                  <a:pt x="326923" y="0"/>
                </a:lnTo>
                <a:close/>
              </a:path>
              <a:path w="435609" h="475615" extrusionOk="0">
                <a:moveTo>
                  <a:pt x="262140" y="335661"/>
                </a:moveTo>
                <a:lnTo>
                  <a:pt x="248535" y="338407"/>
                </a:lnTo>
                <a:lnTo>
                  <a:pt x="237426" y="345897"/>
                </a:lnTo>
                <a:lnTo>
                  <a:pt x="229936" y="357006"/>
                </a:lnTo>
                <a:lnTo>
                  <a:pt x="227190" y="370611"/>
                </a:lnTo>
                <a:lnTo>
                  <a:pt x="229936" y="384216"/>
                </a:lnTo>
                <a:lnTo>
                  <a:pt x="237426" y="395325"/>
                </a:lnTo>
                <a:lnTo>
                  <a:pt x="248535" y="402815"/>
                </a:lnTo>
                <a:lnTo>
                  <a:pt x="262140" y="405561"/>
                </a:lnTo>
                <a:lnTo>
                  <a:pt x="275745" y="402815"/>
                </a:lnTo>
                <a:lnTo>
                  <a:pt x="286854" y="395325"/>
                </a:lnTo>
                <a:lnTo>
                  <a:pt x="294344" y="384216"/>
                </a:lnTo>
                <a:lnTo>
                  <a:pt x="297091" y="370611"/>
                </a:lnTo>
                <a:lnTo>
                  <a:pt x="294344" y="357006"/>
                </a:lnTo>
                <a:lnTo>
                  <a:pt x="286854" y="345897"/>
                </a:lnTo>
                <a:lnTo>
                  <a:pt x="275745" y="338407"/>
                </a:lnTo>
                <a:lnTo>
                  <a:pt x="262140" y="335661"/>
                </a:lnTo>
                <a:close/>
              </a:path>
              <a:path w="435609" h="475615" extrusionOk="0">
                <a:moveTo>
                  <a:pt x="104851" y="160896"/>
                </a:moveTo>
                <a:lnTo>
                  <a:pt x="91251" y="163644"/>
                </a:lnTo>
                <a:lnTo>
                  <a:pt x="80141" y="171138"/>
                </a:lnTo>
                <a:lnTo>
                  <a:pt x="72648" y="182252"/>
                </a:lnTo>
                <a:lnTo>
                  <a:pt x="69900" y="195859"/>
                </a:lnTo>
                <a:lnTo>
                  <a:pt x="72648" y="209458"/>
                </a:lnTo>
                <a:lnTo>
                  <a:pt x="80141" y="220568"/>
                </a:lnTo>
                <a:lnTo>
                  <a:pt x="91251" y="228061"/>
                </a:lnTo>
                <a:lnTo>
                  <a:pt x="104851" y="230809"/>
                </a:lnTo>
                <a:lnTo>
                  <a:pt x="118458" y="228061"/>
                </a:lnTo>
                <a:lnTo>
                  <a:pt x="129571" y="220568"/>
                </a:lnTo>
                <a:lnTo>
                  <a:pt x="137065" y="209458"/>
                </a:lnTo>
                <a:lnTo>
                  <a:pt x="139814" y="195859"/>
                </a:lnTo>
                <a:lnTo>
                  <a:pt x="137065" y="182252"/>
                </a:lnTo>
                <a:lnTo>
                  <a:pt x="129571" y="171138"/>
                </a:lnTo>
                <a:lnTo>
                  <a:pt x="118458" y="163644"/>
                </a:lnTo>
                <a:lnTo>
                  <a:pt x="104851" y="160896"/>
                </a:lnTo>
                <a:close/>
              </a:path>
              <a:path w="435609" h="475615" extrusionOk="0">
                <a:moveTo>
                  <a:pt x="417918" y="125945"/>
                </a:moveTo>
                <a:lnTo>
                  <a:pt x="368503" y="125945"/>
                </a:lnTo>
                <a:lnTo>
                  <a:pt x="302209" y="192239"/>
                </a:lnTo>
                <a:lnTo>
                  <a:pt x="326923" y="216941"/>
                </a:lnTo>
                <a:lnTo>
                  <a:pt x="417918" y="125945"/>
                </a:lnTo>
                <a:close/>
              </a:path>
            </a:pathLst>
          </a:custGeom>
          <a:solidFill>
            <a:srgbClr val="002855"/>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2170">
              <a:solidFill>
                <a:schemeClr val="dk1"/>
              </a:solidFill>
              <a:latin typeface="Arial"/>
              <a:ea typeface="Arial"/>
              <a:cs typeface="Arial"/>
              <a:sym typeface="Arial"/>
            </a:endParaRPr>
          </a:p>
        </p:txBody>
      </p:sp>
      <p:sp>
        <p:nvSpPr>
          <p:cNvPr id="295" name="Google Shape;295;p3"/>
          <p:cNvSpPr txBox="1"/>
          <p:nvPr/>
        </p:nvSpPr>
        <p:spPr>
          <a:xfrm>
            <a:off x="6254805" y="1967358"/>
            <a:ext cx="2379161" cy="1343316"/>
          </a:xfrm>
          <a:prstGeom prst="rect">
            <a:avLst/>
          </a:prstGeom>
          <a:solidFill>
            <a:srgbClr val="002855"/>
          </a:solidFill>
          <a:ln>
            <a:noFill/>
          </a:ln>
        </p:spPr>
        <p:txBody>
          <a:bodyPr spcFirstLastPara="1" wrap="square" lIns="0" tIns="85725" rIns="0" bIns="0" anchor="t" anchorCtr="0">
            <a:spAutoFit/>
          </a:bodyPr>
          <a:lstStyle/>
          <a:p>
            <a:pPr marL="306937" marR="297752" lvl="0" indent="0" algn="ctr" rtl="0">
              <a:spcBef>
                <a:spcPts val="0"/>
              </a:spcBef>
              <a:spcAft>
                <a:spcPts val="0"/>
              </a:spcAft>
              <a:buNone/>
            </a:pPr>
            <a:endParaRPr sz="1400" b="1">
              <a:solidFill>
                <a:srgbClr val="FFFFFF"/>
              </a:solidFill>
              <a:latin typeface="Arial"/>
              <a:ea typeface="Arial"/>
              <a:cs typeface="Arial"/>
              <a:sym typeface="Arial"/>
            </a:endParaRPr>
          </a:p>
          <a:p>
            <a:pPr marL="306937" marR="297752" lvl="0" indent="0" algn="ctr" rtl="0">
              <a:spcBef>
                <a:spcPts val="723"/>
              </a:spcBef>
              <a:spcAft>
                <a:spcPts val="0"/>
              </a:spcAft>
              <a:buNone/>
            </a:pPr>
            <a:r>
              <a:rPr lang="en-US" sz="1400" b="1">
                <a:solidFill>
                  <a:srgbClr val="FFFFFF"/>
                </a:solidFill>
                <a:latin typeface="Arial"/>
                <a:ea typeface="Arial"/>
                <a:cs typeface="Arial"/>
                <a:sym typeface="Arial"/>
              </a:rPr>
              <a:t>Review Market Scan and Portfolio Assessment</a:t>
            </a:r>
            <a:endParaRPr/>
          </a:p>
          <a:p>
            <a:pPr marL="306937" marR="297752" lvl="0" indent="0" algn="ctr" rtl="0">
              <a:spcBef>
                <a:spcPts val="723"/>
              </a:spcBef>
              <a:spcAft>
                <a:spcPts val="0"/>
              </a:spcAft>
              <a:buNone/>
            </a:pPr>
            <a:endParaRPr sz="1400">
              <a:solidFill>
                <a:schemeClr val="dk1"/>
              </a:solidFill>
              <a:latin typeface="Arial"/>
              <a:ea typeface="Arial"/>
              <a:cs typeface="Arial"/>
              <a:sym typeface="Arial"/>
            </a:endParaRPr>
          </a:p>
        </p:txBody>
      </p:sp>
      <p:sp>
        <p:nvSpPr>
          <p:cNvPr id="296" name="Google Shape;296;p3"/>
          <p:cNvSpPr/>
          <p:nvPr/>
        </p:nvSpPr>
        <p:spPr>
          <a:xfrm>
            <a:off x="7208476" y="1267491"/>
            <a:ext cx="479142" cy="573286"/>
          </a:xfrm>
          <a:custGeom>
            <a:avLst/>
            <a:gdLst/>
            <a:ahLst/>
            <a:cxnLst/>
            <a:rect l="l" t="t" r="r" b="b"/>
            <a:pathLst>
              <a:path w="397510" h="475615" extrusionOk="0">
                <a:moveTo>
                  <a:pt x="336334" y="72567"/>
                </a:moveTo>
                <a:lnTo>
                  <a:pt x="298894" y="72567"/>
                </a:lnTo>
                <a:lnTo>
                  <a:pt x="298894" y="219024"/>
                </a:lnTo>
                <a:lnTo>
                  <a:pt x="45465" y="219024"/>
                </a:lnTo>
                <a:lnTo>
                  <a:pt x="46647" y="347217"/>
                </a:lnTo>
                <a:lnTo>
                  <a:pt x="27989" y="356291"/>
                </a:lnTo>
                <a:lnTo>
                  <a:pt x="13217" y="370546"/>
                </a:lnTo>
                <a:lnTo>
                  <a:pt x="3498" y="388817"/>
                </a:lnTo>
                <a:lnTo>
                  <a:pt x="0" y="409943"/>
                </a:lnTo>
                <a:lnTo>
                  <a:pt x="5158" y="435418"/>
                </a:lnTo>
                <a:lnTo>
                  <a:pt x="19215" y="456247"/>
                </a:lnTo>
                <a:lnTo>
                  <a:pt x="40044" y="470304"/>
                </a:lnTo>
                <a:lnTo>
                  <a:pt x="65519" y="475462"/>
                </a:lnTo>
                <a:lnTo>
                  <a:pt x="90999" y="470304"/>
                </a:lnTo>
                <a:lnTo>
                  <a:pt x="111828" y="456247"/>
                </a:lnTo>
                <a:lnTo>
                  <a:pt x="124124" y="438022"/>
                </a:lnTo>
                <a:lnTo>
                  <a:pt x="65519" y="438022"/>
                </a:lnTo>
                <a:lnTo>
                  <a:pt x="54600" y="435812"/>
                </a:lnTo>
                <a:lnTo>
                  <a:pt x="45673" y="429788"/>
                </a:lnTo>
                <a:lnTo>
                  <a:pt x="39649" y="420861"/>
                </a:lnTo>
                <a:lnTo>
                  <a:pt x="37439" y="409943"/>
                </a:lnTo>
                <a:lnTo>
                  <a:pt x="39649" y="399024"/>
                </a:lnTo>
                <a:lnTo>
                  <a:pt x="45673" y="390097"/>
                </a:lnTo>
                <a:lnTo>
                  <a:pt x="54600" y="384073"/>
                </a:lnTo>
                <a:lnTo>
                  <a:pt x="65519" y="381863"/>
                </a:lnTo>
                <a:lnTo>
                  <a:pt x="123835" y="381863"/>
                </a:lnTo>
                <a:lnTo>
                  <a:pt x="117727" y="370433"/>
                </a:lnTo>
                <a:lnTo>
                  <a:pt x="102861" y="356179"/>
                </a:lnTo>
                <a:lnTo>
                  <a:pt x="84099" y="347154"/>
                </a:lnTo>
                <a:lnTo>
                  <a:pt x="83248" y="256463"/>
                </a:lnTo>
                <a:lnTo>
                  <a:pt x="336334" y="256463"/>
                </a:lnTo>
                <a:lnTo>
                  <a:pt x="336334" y="72567"/>
                </a:lnTo>
                <a:close/>
              </a:path>
              <a:path w="397510" h="475615" extrusionOk="0">
                <a:moveTo>
                  <a:pt x="247776" y="331190"/>
                </a:moveTo>
                <a:lnTo>
                  <a:pt x="221310" y="357657"/>
                </a:lnTo>
                <a:lnTo>
                  <a:pt x="254876" y="391223"/>
                </a:lnTo>
                <a:lnTo>
                  <a:pt x="221310" y="424789"/>
                </a:lnTo>
                <a:lnTo>
                  <a:pt x="247776" y="451256"/>
                </a:lnTo>
                <a:lnTo>
                  <a:pt x="281343" y="417690"/>
                </a:lnTo>
                <a:lnTo>
                  <a:pt x="334276" y="417690"/>
                </a:lnTo>
                <a:lnTo>
                  <a:pt x="307809" y="391223"/>
                </a:lnTo>
                <a:lnTo>
                  <a:pt x="334276" y="364756"/>
                </a:lnTo>
                <a:lnTo>
                  <a:pt x="281343" y="364756"/>
                </a:lnTo>
                <a:lnTo>
                  <a:pt x="247776" y="331190"/>
                </a:lnTo>
                <a:close/>
              </a:path>
              <a:path w="397510" h="475615" extrusionOk="0">
                <a:moveTo>
                  <a:pt x="334276" y="417690"/>
                </a:moveTo>
                <a:lnTo>
                  <a:pt x="281343" y="417690"/>
                </a:lnTo>
                <a:lnTo>
                  <a:pt x="314909" y="451256"/>
                </a:lnTo>
                <a:lnTo>
                  <a:pt x="341375" y="424789"/>
                </a:lnTo>
                <a:lnTo>
                  <a:pt x="334276" y="417690"/>
                </a:lnTo>
                <a:close/>
              </a:path>
              <a:path w="397510" h="475615" extrusionOk="0">
                <a:moveTo>
                  <a:pt x="123835" y="381863"/>
                </a:moveTo>
                <a:lnTo>
                  <a:pt x="65519" y="381863"/>
                </a:lnTo>
                <a:lnTo>
                  <a:pt x="76443" y="384073"/>
                </a:lnTo>
                <a:lnTo>
                  <a:pt x="85369" y="390097"/>
                </a:lnTo>
                <a:lnTo>
                  <a:pt x="91390" y="399024"/>
                </a:lnTo>
                <a:lnTo>
                  <a:pt x="93598" y="409943"/>
                </a:lnTo>
                <a:lnTo>
                  <a:pt x="91390" y="420861"/>
                </a:lnTo>
                <a:lnTo>
                  <a:pt x="85369" y="429788"/>
                </a:lnTo>
                <a:lnTo>
                  <a:pt x="76443" y="435812"/>
                </a:lnTo>
                <a:lnTo>
                  <a:pt x="65519" y="438022"/>
                </a:lnTo>
                <a:lnTo>
                  <a:pt x="124124" y="438022"/>
                </a:lnTo>
                <a:lnTo>
                  <a:pt x="125882" y="435418"/>
                </a:lnTo>
                <a:lnTo>
                  <a:pt x="131038" y="409943"/>
                </a:lnTo>
                <a:lnTo>
                  <a:pt x="127513" y="388745"/>
                </a:lnTo>
                <a:lnTo>
                  <a:pt x="123835" y="381863"/>
                </a:lnTo>
                <a:close/>
              </a:path>
              <a:path w="397510" h="475615" extrusionOk="0">
                <a:moveTo>
                  <a:pt x="314909" y="331190"/>
                </a:moveTo>
                <a:lnTo>
                  <a:pt x="281343" y="364756"/>
                </a:lnTo>
                <a:lnTo>
                  <a:pt x="334276" y="364756"/>
                </a:lnTo>
                <a:lnTo>
                  <a:pt x="341375" y="357657"/>
                </a:lnTo>
                <a:lnTo>
                  <a:pt x="314909" y="331190"/>
                </a:lnTo>
                <a:close/>
              </a:path>
              <a:path w="397510" h="475615" extrusionOk="0">
                <a:moveTo>
                  <a:pt x="69405" y="31673"/>
                </a:moveTo>
                <a:lnTo>
                  <a:pt x="42925" y="58153"/>
                </a:lnTo>
                <a:lnTo>
                  <a:pt x="76492" y="91706"/>
                </a:lnTo>
                <a:lnTo>
                  <a:pt x="42925" y="125272"/>
                </a:lnTo>
                <a:lnTo>
                  <a:pt x="69405" y="151739"/>
                </a:lnTo>
                <a:lnTo>
                  <a:pt x="102958" y="118186"/>
                </a:lnTo>
                <a:lnTo>
                  <a:pt x="155917" y="118186"/>
                </a:lnTo>
                <a:lnTo>
                  <a:pt x="129438" y="91706"/>
                </a:lnTo>
                <a:lnTo>
                  <a:pt x="155915" y="65239"/>
                </a:lnTo>
                <a:lnTo>
                  <a:pt x="102958" y="65239"/>
                </a:lnTo>
                <a:lnTo>
                  <a:pt x="69405" y="31673"/>
                </a:lnTo>
                <a:close/>
              </a:path>
              <a:path w="397510" h="475615" extrusionOk="0">
                <a:moveTo>
                  <a:pt x="155917" y="118186"/>
                </a:moveTo>
                <a:lnTo>
                  <a:pt x="102958" y="118186"/>
                </a:lnTo>
                <a:lnTo>
                  <a:pt x="136524" y="151739"/>
                </a:lnTo>
                <a:lnTo>
                  <a:pt x="163004" y="125272"/>
                </a:lnTo>
                <a:lnTo>
                  <a:pt x="155917" y="118186"/>
                </a:lnTo>
                <a:close/>
              </a:path>
              <a:path w="397510" h="475615" extrusionOk="0">
                <a:moveTo>
                  <a:pt x="318515" y="0"/>
                </a:moveTo>
                <a:lnTo>
                  <a:pt x="240029" y="78473"/>
                </a:lnTo>
                <a:lnTo>
                  <a:pt x="266496" y="104952"/>
                </a:lnTo>
                <a:lnTo>
                  <a:pt x="298894" y="72567"/>
                </a:lnTo>
                <a:lnTo>
                  <a:pt x="336334" y="72567"/>
                </a:lnTo>
                <a:lnTo>
                  <a:pt x="336334" y="70764"/>
                </a:lnTo>
                <a:lnTo>
                  <a:pt x="389280" y="70764"/>
                </a:lnTo>
                <a:lnTo>
                  <a:pt x="318515" y="0"/>
                </a:lnTo>
                <a:close/>
              </a:path>
              <a:path w="397510" h="475615" extrusionOk="0">
                <a:moveTo>
                  <a:pt x="389280" y="70764"/>
                </a:moveTo>
                <a:lnTo>
                  <a:pt x="336334" y="70764"/>
                </a:lnTo>
                <a:lnTo>
                  <a:pt x="370509" y="104952"/>
                </a:lnTo>
                <a:lnTo>
                  <a:pt x="396989" y="78473"/>
                </a:lnTo>
                <a:lnTo>
                  <a:pt x="389280" y="70764"/>
                </a:lnTo>
                <a:close/>
              </a:path>
              <a:path w="397510" h="475615" extrusionOk="0">
                <a:moveTo>
                  <a:pt x="136524" y="31673"/>
                </a:moveTo>
                <a:lnTo>
                  <a:pt x="102958" y="65239"/>
                </a:lnTo>
                <a:lnTo>
                  <a:pt x="155915" y="65239"/>
                </a:lnTo>
                <a:lnTo>
                  <a:pt x="163004" y="58153"/>
                </a:lnTo>
                <a:lnTo>
                  <a:pt x="136524" y="31673"/>
                </a:lnTo>
                <a:close/>
              </a:path>
            </a:pathLst>
          </a:custGeom>
          <a:solidFill>
            <a:srgbClr val="002855"/>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2170">
              <a:solidFill>
                <a:schemeClr val="dk1"/>
              </a:solidFill>
              <a:latin typeface="Arial"/>
              <a:ea typeface="Arial"/>
              <a:cs typeface="Arial"/>
              <a:sym typeface="Arial"/>
            </a:endParaRPr>
          </a:p>
        </p:txBody>
      </p:sp>
      <p:sp>
        <p:nvSpPr>
          <p:cNvPr id="297" name="Google Shape;297;p3"/>
          <p:cNvSpPr/>
          <p:nvPr/>
        </p:nvSpPr>
        <p:spPr>
          <a:xfrm>
            <a:off x="8723915" y="2300141"/>
            <a:ext cx="138538" cy="277075"/>
          </a:xfrm>
          <a:custGeom>
            <a:avLst/>
            <a:gdLst/>
            <a:ahLst/>
            <a:cxnLst/>
            <a:rect l="l" t="t" r="r" b="b"/>
            <a:pathLst>
              <a:path w="114934" h="229869" extrusionOk="0">
                <a:moveTo>
                  <a:pt x="0" y="0"/>
                </a:moveTo>
                <a:lnTo>
                  <a:pt x="0" y="229514"/>
                </a:lnTo>
                <a:lnTo>
                  <a:pt x="114757" y="114757"/>
                </a:lnTo>
                <a:lnTo>
                  <a:pt x="0" y="0"/>
                </a:lnTo>
                <a:close/>
              </a:path>
            </a:pathLst>
          </a:custGeom>
          <a:solidFill>
            <a:srgbClr val="002855"/>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2170">
              <a:solidFill>
                <a:schemeClr val="dk1"/>
              </a:solidFill>
              <a:latin typeface="Arial"/>
              <a:ea typeface="Arial"/>
              <a:cs typeface="Arial"/>
              <a:sym typeface="Arial"/>
            </a:endParaRPr>
          </a:p>
        </p:txBody>
      </p:sp>
      <p:sp>
        <p:nvSpPr>
          <p:cNvPr id="298" name="Google Shape;298;p3"/>
          <p:cNvSpPr/>
          <p:nvPr/>
        </p:nvSpPr>
        <p:spPr>
          <a:xfrm>
            <a:off x="6026848" y="2304442"/>
            <a:ext cx="138538" cy="277075"/>
          </a:xfrm>
          <a:custGeom>
            <a:avLst/>
            <a:gdLst/>
            <a:ahLst/>
            <a:cxnLst/>
            <a:rect l="l" t="t" r="r" b="b"/>
            <a:pathLst>
              <a:path w="114935" h="229869" extrusionOk="0">
                <a:moveTo>
                  <a:pt x="0" y="0"/>
                </a:moveTo>
                <a:lnTo>
                  <a:pt x="0" y="229514"/>
                </a:lnTo>
                <a:lnTo>
                  <a:pt x="114757" y="114757"/>
                </a:lnTo>
                <a:lnTo>
                  <a:pt x="0" y="0"/>
                </a:lnTo>
                <a:close/>
              </a:path>
            </a:pathLst>
          </a:custGeom>
          <a:solidFill>
            <a:srgbClr val="002855"/>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2170">
              <a:solidFill>
                <a:schemeClr val="dk1"/>
              </a:solidFill>
              <a:latin typeface="Arial"/>
              <a:ea typeface="Arial"/>
              <a:cs typeface="Arial"/>
              <a:sym typeface="Arial"/>
            </a:endParaRPr>
          </a:p>
        </p:txBody>
      </p:sp>
      <p:sp>
        <p:nvSpPr>
          <p:cNvPr id="299" name="Google Shape;299;p3"/>
          <p:cNvSpPr txBox="1"/>
          <p:nvPr/>
        </p:nvSpPr>
        <p:spPr>
          <a:xfrm>
            <a:off x="528110" y="325127"/>
            <a:ext cx="11274552" cy="451231"/>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dk2"/>
              </a:buClr>
              <a:buSzPts val="3200"/>
              <a:buFont typeface="Arial Black"/>
              <a:buNone/>
            </a:pPr>
            <a:r>
              <a:rPr lang="en-US" sz="3200">
                <a:solidFill>
                  <a:schemeClr val="dk2"/>
                </a:solidFill>
                <a:latin typeface="Arial Black"/>
                <a:ea typeface="Arial Black"/>
                <a:cs typeface="Arial Black"/>
                <a:sym typeface="Arial Black"/>
              </a:rPr>
              <a:t>HR Technology Roadmap Review</a:t>
            </a:r>
            <a:endParaRPr/>
          </a:p>
          <a:p>
            <a:pPr marL="0" marR="0" lvl="0" indent="0" algn="l" rtl="0">
              <a:lnSpc>
                <a:spcPct val="90000"/>
              </a:lnSpc>
              <a:spcBef>
                <a:spcPts val="1200"/>
              </a:spcBef>
              <a:spcAft>
                <a:spcPts val="0"/>
              </a:spcAft>
              <a:buClr>
                <a:schemeClr val="dk2"/>
              </a:buClr>
              <a:buSzPts val="3200"/>
              <a:buFont typeface="Arial Black"/>
              <a:buNone/>
            </a:pPr>
            <a:r>
              <a:rPr lang="en-US" sz="3200">
                <a:solidFill>
                  <a:schemeClr val="dk2"/>
                </a:solidFill>
                <a:latin typeface="Arial Black"/>
                <a:ea typeface="Arial Black"/>
                <a:cs typeface="Arial Black"/>
                <a:sym typeface="Arial Black"/>
              </a:rPr>
              <a:t> </a:t>
            </a:r>
            <a:endParaRPr sz="3200">
              <a:solidFill>
                <a:schemeClr val="dk2"/>
              </a:solidFill>
              <a:latin typeface="Arial Black"/>
              <a:ea typeface="Arial Black"/>
              <a:cs typeface="Arial Black"/>
              <a:sym typeface="Arial Black"/>
            </a:endParaRPr>
          </a:p>
        </p:txBody>
      </p:sp>
      <p:sp>
        <p:nvSpPr>
          <p:cNvPr id="300" name="Google Shape;300;p3"/>
          <p:cNvSpPr txBox="1"/>
          <p:nvPr/>
        </p:nvSpPr>
        <p:spPr>
          <a:xfrm>
            <a:off x="3556969" y="3005463"/>
            <a:ext cx="2380400" cy="2815514"/>
          </a:xfrm>
          <a:prstGeom prst="rect">
            <a:avLst/>
          </a:prstGeom>
          <a:solidFill>
            <a:srgbClr val="F4F4F4"/>
          </a:solidFill>
          <a:ln>
            <a:noFill/>
          </a:ln>
        </p:spPr>
        <p:txBody>
          <a:bodyPr spcFirstLastPara="1" wrap="square" lIns="0" tIns="85725" rIns="0" bIns="0" anchor="t" anchorCtr="0">
            <a:spAutoFit/>
          </a:bodyPr>
          <a:lstStyle/>
          <a:p>
            <a:pPr marL="260246" marR="218147" lvl="0" indent="-137777" algn="l" rtl="0">
              <a:spcBef>
                <a:spcPts val="0"/>
              </a:spcBef>
              <a:spcAft>
                <a:spcPts val="0"/>
              </a:spcAft>
              <a:buClr>
                <a:schemeClr val="dk1"/>
              </a:buClr>
              <a:buSzPts val="1400"/>
              <a:buFont typeface="Arial"/>
              <a:buChar char="•"/>
            </a:pPr>
            <a:r>
              <a:rPr lang="en-US" sz="1400">
                <a:solidFill>
                  <a:schemeClr val="dk1"/>
                </a:solidFill>
                <a:latin typeface="Arial"/>
                <a:ea typeface="Arial"/>
                <a:cs typeface="Arial"/>
                <a:sym typeface="Arial"/>
              </a:rPr>
              <a:t>Assess current state and capture emerging requirements</a:t>
            </a:r>
            <a:endParaRPr/>
          </a:p>
          <a:p>
            <a:pPr marL="260246" marR="218147" lvl="0" indent="-137777" algn="l" rtl="0">
              <a:spcBef>
                <a:spcPts val="675"/>
              </a:spcBef>
              <a:spcAft>
                <a:spcPts val="0"/>
              </a:spcAft>
              <a:buClr>
                <a:schemeClr val="dk1"/>
              </a:buClr>
              <a:buSzPts val="1400"/>
              <a:buFont typeface="Arial"/>
              <a:buChar char="•"/>
            </a:pPr>
            <a:r>
              <a:rPr lang="en-US" sz="1400">
                <a:solidFill>
                  <a:schemeClr val="dk1"/>
                </a:solidFill>
                <a:latin typeface="Arial"/>
                <a:ea typeface="Arial"/>
                <a:cs typeface="Arial"/>
                <a:sym typeface="Arial"/>
              </a:rPr>
              <a:t>Identify new personas or journeys added and updates to existing ones</a:t>
            </a:r>
            <a:endParaRPr sz="1400">
              <a:solidFill>
                <a:schemeClr val="dk1"/>
              </a:solidFill>
              <a:latin typeface="Arial"/>
              <a:ea typeface="Arial"/>
              <a:cs typeface="Arial"/>
              <a:sym typeface="Arial"/>
            </a:endParaRPr>
          </a:p>
          <a:p>
            <a:pPr marL="260246" marR="307702" lvl="0" indent="-137777" algn="l" rtl="0">
              <a:spcBef>
                <a:spcPts val="723"/>
              </a:spcBef>
              <a:spcAft>
                <a:spcPts val="0"/>
              </a:spcAft>
              <a:buClr>
                <a:schemeClr val="dk1"/>
              </a:buClr>
              <a:buSzPts val="1400"/>
              <a:buFont typeface="Arial"/>
              <a:buChar char="•"/>
            </a:pPr>
            <a:r>
              <a:rPr lang="en-US" sz="1400">
                <a:solidFill>
                  <a:schemeClr val="dk1"/>
                </a:solidFill>
                <a:latin typeface="Arial"/>
                <a:ea typeface="Arial"/>
                <a:cs typeface="Arial"/>
                <a:sym typeface="Arial"/>
              </a:rPr>
              <a:t>Conduct gap analysis and reprioritize HR business capabilities </a:t>
            </a:r>
            <a:endParaRPr/>
          </a:p>
          <a:p>
            <a:pPr marL="260246" marR="307702" lvl="0" indent="-48877" algn="l" rtl="0">
              <a:spcBef>
                <a:spcPts val="723"/>
              </a:spcBef>
              <a:spcAft>
                <a:spcPts val="0"/>
              </a:spcAft>
              <a:buClr>
                <a:schemeClr val="dk1"/>
              </a:buClr>
              <a:buSzPts val="1400"/>
              <a:buFont typeface="Arial"/>
              <a:buNone/>
            </a:pPr>
            <a:endParaRPr sz="1400">
              <a:solidFill>
                <a:schemeClr val="dk1"/>
              </a:solidFill>
              <a:latin typeface="Arial"/>
              <a:ea typeface="Arial"/>
              <a:cs typeface="Arial"/>
              <a:sym typeface="Arial"/>
            </a:endParaRPr>
          </a:p>
          <a:p>
            <a:pPr marL="260246" marR="307702" lvl="0" indent="-48877" algn="l" rtl="0">
              <a:spcBef>
                <a:spcPts val="723"/>
              </a:spcBef>
              <a:spcAft>
                <a:spcPts val="0"/>
              </a:spcAft>
              <a:buClr>
                <a:schemeClr val="dk1"/>
              </a:buClr>
              <a:buSzPts val="1400"/>
              <a:buFont typeface="Arial"/>
              <a:buNone/>
            </a:pPr>
            <a:endParaRPr sz="1400">
              <a:solidFill>
                <a:schemeClr val="dk1"/>
              </a:solidFill>
              <a:latin typeface="Arial"/>
              <a:ea typeface="Arial"/>
              <a:cs typeface="Arial"/>
              <a:sym typeface="Arial"/>
            </a:endParaRPr>
          </a:p>
        </p:txBody>
      </p:sp>
      <p:sp>
        <p:nvSpPr>
          <p:cNvPr id="301" name="Google Shape;301;p3"/>
          <p:cNvSpPr txBox="1"/>
          <p:nvPr/>
        </p:nvSpPr>
        <p:spPr>
          <a:xfrm>
            <a:off x="357810" y="6136733"/>
            <a:ext cx="9949165" cy="492443"/>
          </a:xfrm>
          <a:prstGeom prst="rect">
            <a:avLst/>
          </a:prstGeom>
          <a:solidFill>
            <a:schemeClr val="lt2"/>
          </a:solidFill>
          <a:ln>
            <a:noFill/>
          </a:ln>
        </p:spPr>
        <p:txBody>
          <a:bodyPr spcFirstLastPara="1" wrap="square" lIns="0" tIns="45700" rIns="0" bIns="45700" anchor="t" anchorCtr="0">
            <a:spAutoFit/>
          </a:bodyPr>
          <a:lstStyle/>
          <a:p>
            <a:pPr marL="457200" marR="0" lvl="1" indent="0" algn="l" rtl="0">
              <a:spcBef>
                <a:spcPts val="0"/>
              </a:spcBef>
              <a:spcAft>
                <a:spcPts val="0"/>
              </a:spcAft>
              <a:buNone/>
            </a:pPr>
            <a:r>
              <a:rPr lang="en-US" sz="1300" b="0" i="1" u="none" strike="noStrike" cap="none">
                <a:solidFill>
                  <a:schemeClr val="dk1"/>
                </a:solidFill>
                <a:latin typeface="Arial"/>
                <a:ea typeface="Arial"/>
                <a:cs typeface="Arial"/>
                <a:sym typeface="Arial"/>
              </a:rPr>
              <a:t> </a:t>
            </a:r>
            <a:r>
              <a:rPr lang="en-US" sz="1300" b="0" i="1" u="sng" strike="noStrike" cap="none">
                <a:solidFill>
                  <a:schemeClr val="dk1"/>
                </a:solidFill>
                <a:latin typeface="Arial"/>
                <a:ea typeface="Arial"/>
                <a:cs typeface="Arial"/>
                <a:sym typeface="Arial"/>
              </a:rPr>
              <a:t>Note</a:t>
            </a:r>
            <a:r>
              <a:rPr lang="en-US" sz="1300" b="0" i="1" u="none" strike="noStrike" cap="none">
                <a:solidFill>
                  <a:schemeClr val="dk1"/>
                </a:solidFill>
                <a:latin typeface="Arial"/>
                <a:ea typeface="Arial"/>
                <a:cs typeface="Arial"/>
                <a:sym typeface="Arial"/>
              </a:rPr>
              <a:t>: This is an illustrative order. Your review and timelines can and should be customized to meet requirements and operations of your organization on a local and global level.</a:t>
            </a:r>
            <a:endParaRPr sz="1300" b="0" i="0" u="none" strike="noStrike" cap="none">
              <a:solidFill>
                <a:schemeClr val="dk1"/>
              </a:solidFill>
              <a:latin typeface="Arial"/>
              <a:ea typeface="Arial"/>
              <a:cs typeface="Arial"/>
              <a:sym typeface="Arial"/>
            </a:endParaRPr>
          </a:p>
        </p:txBody>
      </p:sp>
      <p:sp>
        <p:nvSpPr>
          <p:cNvPr id="302" name="Google Shape;302;p3"/>
          <p:cNvSpPr txBox="1"/>
          <p:nvPr/>
        </p:nvSpPr>
        <p:spPr>
          <a:xfrm>
            <a:off x="3557271" y="5560294"/>
            <a:ext cx="2379633" cy="517449"/>
          </a:xfrm>
          <a:prstGeom prst="rect">
            <a:avLst/>
          </a:prstGeom>
          <a:solidFill>
            <a:srgbClr val="002855"/>
          </a:solidFill>
          <a:ln>
            <a:noFill/>
          </a:ln>
        </p:spPr>
        <p:txBody>
          <a:bodyPr spcFirstLastPara="1" wrap="square" lIns="0" tIns="85725" rIns="0" bIns="0" anchor="t" anchorCtr="0">
            <a:spAutoFit/>
          </a:bodyPr>
          <a:lstStyle/>
          <a:p>
            <a:pPr marL="0" marR="0" lvl="0" indent="0" algn="ctr" rtl="0">
              <a:spcBef>
                <a:spcPts val="0"/>
              </a:spcBef>
              <a:spcAft>
                <a:spcPts val="0"/>
              </a:spcAft>
              <a:buNone/>
            </a:pPr>
            <a:r>
              <a:rPr lang="en-US" sz="1400" b="1" dirty="0">
                <a:solidFill>
                  <a:srgbClr val="FFFFFF"/>
                </a:solidFill>
                <a:latin typeface="Arial"/>
                <a:ea typeface="Arial"/>
                <a:cs typeface="Arial"/>
                <a:sym typeface="Arial"/>
              </a:rPr>
              <a:t>Distinctive </a:t>
            </a:r>
            <a:endParaRPr sz="1400" b="1" dirty="0">
              <a:solidFill>
                <a:srgbClr val="FFFFFF"/>
              </a:solidFill>
              <a:latin typeface="Arial"/>
              <a:ea typeface="Arial"/>
              <a:cs typeface="Arial"/>
              <a:sym typeface="Arial"/>
            </a:endParaRPr>
          </a:p>
          <a:p>
            <a:pPr marL="0" marR="0" lvl="0" indent="0" algn="ctr" rtl="0">
              <a:spcBef>
                <a:spcPts val="0"/>
              </a:spcBef>
              <a:spcAft>
                <a:spcPts val="0"/>
              </a:spcAft>
              <a:buNone/>
            </a:pPr>
            <a:r>
              <a:rPr lang="en-US" sz="1400" b="1" dirty="0">
                <a:solidFill>
                  <a:srgbClr val="FFFFFF"/>
                </a:solidFill>
                <a:latin typeface="Arial"/>
                <a:ea typeface="Arial"/>
                <a:cs typeface="Arial"/>
                <a:sym typeface="Arial"/>
              </a:rPr>
              <a:t>Gaps and Needs Identified </a:t>
            </a:r>
            <a:endParaRPr sz="1400" dirty="0">
              <a:solidFill>
                <a:schemeClr val="dk1"/>
              </a:solidFill>
              <a:latin typeface="Arial"/>
              <a:ea typeface="Arial"/>
              <a:cs typeface="Arial"/>
              <a:sym typeface="Arial"/>
            </a:endParaRPr>
          </a:p>
        </p:txBody>
      </p:sp>
      <p:sp>
        <p:nvSpPr>
          <p:cNvPr id="303" name="Google Shape;303;p3"/>
          <p:cNvSpPr txBox="1"/>
          <p:nvPr/>
        </p:nvSpPr>
        <p:spPr>
          <a:xfrm>
            <a:off x="904179" y="5551734"/>
            <a:ext cx="2380400" cy="517449"/>
          </a:xfrm>
          <a:prstGeom prst="rect">
            <a:avLst/>
          </a:prstGeom>
          <a:solidFill>
            <a:srgbClr val="002855"/>
          </a:solidFill>
          <a:ln>
            <a:noFill/>
          </a:ln>
        </p:spPr>
        <p:txBody>
          <a:bodyPr spcFirstLastPara="1" wrap="square" lIns="0" tIns="85725" rIns="0" bIns="0" anchor="t" anchorCtr="0">
            <a:spAutoFit/>
          </a:bodyPr>
          <a:lstStyle/>
          <a:p>
            <a:pPr marL="0" marR="0" lvl="0" indent="0" algn="ctr" rtl="0">
              <a:spcBef>
                <a:spcPts val="0"/>
              </a:spcBef>
              <a:spcAft>
                <a:spcPts val="0"/>
              </a:spcAft>
              <a:buNone/>
            </a:pPr>
            <a:r>
              <a:rPr lang="en-US" sz="1400" b="1">
                <a:solidFill>
                  <a:srgbClr val="FFFFFF"/>
                </a:solidFill>
                <a:latin typeface="Arial"/>
                <a:ea typeface="Arial"/>
                <a:cs typeface="Arial"/>
                <a:sym typeface="Arial"/>
              </a:rPr>
              <a:t>Clarity on </a:t>
            </a:r>
            <a:endParaRPr/>
          </a:p>
          <a:p>
            <a:pPr marL="0" marR="0" lvl="0" indent="0" algn="ctr" rtl="0">
              <a:spcBef>
                <a:spcPts val="0"/>
              </a:spcBef>
              <a:spcAft>
                <a:spcPts val="0"/>
              </a:spcAft>
              <a:buNone/>
            </a:pPr>
            <a:r>
              <a:rPr lang="en-US" sz="1400" b="1">
                <a:solidFill>
                  <a:srgbClr val="FFFFFF"/>
                </a:solidFill>
                <a:latin typeface="Arial"/>
                <a:ea typeface="Arial"/>
                <a:cs typeface="Arial"/>
                <a:sym typeface="Arial"/>
              </a:rPr>
              <a:t>Destination</a:t>
            </a:r>
            <a:endParaRPr/>
          </a:p>
        </p:txBody>
      </p:sp>
      <p:sp>
        <p:nvSpPr>
          <p:cNvPr id="304" name="Google Shape;304;p3"/>
          <p:cNvSpPr txBox="1"/>
          <p:nvPr/>
        </p:nvSpPr>
        <p:spPr>
          <a:xfrm>
            <a:off x="528109" y="758700"/>
            <a:ext cx="6459099" cy="369332"/>
          </a:xfrm>
          <a:prstGeom prst="rect">
            <a:avLst/>
          </a:prstGeom>
          <a:noFill/>
          <a:ln>
            <a:noFill/>
          </a:ln>
        </p:spPr>
        <p:txBody>
          <a:bodyPr spcFirstLastPara="1" wrap="square" lIns="0" tIns="45700" rIns="0"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Steps and Outcomes of the Technology Roadmap Review</a:t>
            </a:r>
            <a:endParaRPr sz="1800">
              <a:solidFill>
                <a:schemeClr val="dk1"/>
              </a:solidFill>
              <a:latin typeface="Arial"/>
              <a:ea typeface="Arial"/>
              <a:cs typeface="Arial"/>
              <a:sym typeface="Arial"/>
            </a:endParaRPr>
          </a:p>
        </p:txBody>
      </p:sp>
      <p:sp>
        <p:nvSpPr>
          <p:cNvPr id="305" name="Google Shape;305;p3"/>
          <p:cNvSpPr txBox="1"/>
          <p:nvPr/>
        </p:nvSpPr>
        <p:spPr>
          <a:xfrm>
            <a:off x="8951409" y="2982395"/>
            <a:ext cx="2380400" cy="2815514"/>
          </a:xfrm>
          <a:prstGeom prst="rect">
            <a:avLst/>
          </a:prstGeom>
          <a:solidFill>
            <a:srgbClr val="F4F4F4"/>
          </a:solidFill>
          <a:ln>
            <a:noFill/>
          </a:ln>
        </p:spPr>
        <p:txBody>
          <a:bodyPr spcFirstLastPara="1" wrap="square" lIns="0" tIns="85725" rIns="0" bIns="0" anchor="t" anchorCtr="0">
            <a:spAutoFit/>
          </a:bodyPr>
          <a:lstStyle/>
          <a:p>
            <a:pPr marL="260246" marR="218147" lvl="0" indent="-137777" algn="l" rtl="0">
              <a:spcBef>
                <a:spcPts val="0"/>
              </a:spcBef>
              <a:spcAft>
                <a:spcPts val="0"/>
              </a:spcAft>
              <a:buClr>
                <a:schemeClr val="dk1"/>
              </a:buClr>
              <a:buSzPts val="1400"/>
              <a:buFont typeface="Arial"/>
              <a:buChar char="•"/>
            </a:pPr>
            <a:r>
              <a:rPr lang="en-US" sz="1400">
                <a:solidFill>
                  <a:schemeClr val="dk1"/>
                </a:solidFill>
                <a:latin typeface="Arial"/>
                <a:ea typeface="Arial"/>
                <a:cs typeface="Arial"/>
                <a:sym typeface="Arial"/>
              </a:rPr>
              <a:t>Measure value of the roadmap initiatives</a:t>
            </a:r>
            <a:endParaRPr/>
          </a:p>
          <a:p>
            <a:pPr marL="260246" marR="218147" lvl="0" indent="-137777" algn="l" rtl="0">
              <a:spcBef>
                <a:spcPts val="675"/>
              </a:spcBef>
              <a:spcAft>
                <a:spcPts val="0"/>
              </a:spcAft>
              <a:buClr>
                <a:schemeClr val="dk1"/>
              </a:buClr>
              <a:buSzPts val="1400"/>
              <a:buFont typeface="Arial"/>
              <a:buChar char="•"/>
            </a:pPr>
            <a:r>
              <a:rPr lang="en-US" sz="1400">
                <a:solidFill>
                  <a:schemeClr val="dk1"/>
                </a:solidFill>
                <a:latin typeface="Arial"/>
                <a:ea typeface="Arial"/>
                <a:cs typeface="Arial"/>
                <a:sym typeface="Arial"/>
              </a:rPr>
              <a:t>List down new quick wins and high value initiatives</a:t>
            </a:r>
            <a:endParaRPr/>
          </a:p>
          <a:p>
            <a:pPr marL="260246" marR="218147" lvl="0" indent="-137777" algn="l" rtl="0">
              <a:spcBef>
                <a:spcPts val="675"/>
              </a:spcBef>
              <a:spcAft>
                <a:spcPts val="0"/>
              </a:spcAft>
              <a:buClr>
                <a:schemeClr val="dk1"/>
              </a:buClr>
              <a:buSzPts val="1400"/>
              <a:buFont typeface="Arial"/>
              <a:buChar char="•"/>
            </a:pPr>
            <a:r>
              <a:rPr lang="en-US" sz="1400">
                <a:solidFill>
                  <a:schemeClr val="dk1"/>
                </a:solidFill>
                <a:latin typeface="Arial"/>
                <a:ea typeface="Arial"/>
                <a:cs typeface="Arial"/>
                <a:sym typeface="Arial"/>
              </a:rPr>
              <a:t>Conduct governance meeting with stakeholders to assess progress</a:t>
            </a:r>
            <a:endParaRPr/>
          </a:p>
          <a:p>
            <a:pPr marL="260246" marR="218147" lvl="0" indent="-48877" algn="l" rtl="0">
              <a:spcBef>
                <a:spcPts val="675"/>
              </a:spcBef>
              <a:spcAft>
                <a:spcPts val="0"/>
              </a:spcAft>
              <a:buClr>
                <a:schemeClr val="dk1"/>
              </a:buClr>
              <a:buSzPts val="1400"/>
              <a:buFont typeface="Arial"/>
              <a:buNone/>
            </a:pPr>
            <a:endParaRPr sz="1400">
              <a:solidFill>
                <a:schemeClr val="dk1"/>
              </a:solidFill>
              <a:latin typeface="Arial"/>
              <a:ea typeface="Arial"/>
              <a:cs typeface="Arial"/>
              <a:sym typeface="Arial"/>
            </a:endParaRPr>
          </a:p>
          <a:p>
            <a:pPr marL="260246" marR="218147" lvl="0" indent="-48877" algn="l" rtl="0">
              <a:spcBef>
                <a:spcPts val="675"/>
              </a:spcBef>
              <a:spcAft>
                <a:spcPts val="0"/>
              </a:spcAft>
              <a:buClr>
                <a:schemeClr val="dk1"/>
              </a:buClr>
              <a:buSzPts val="1400"/>
              <a:buFont typeface="Arial"/>
              <a:buNone/>
            </a:pPr>
            <a:endParaRPr sz="1400">
              <a:solidFill>
                <a:schemeClr val="dk1"/>
              </a:solidFill>
              <a:latin typeface="Arial"/>
              <a:ea typeface="Arial"/>
              <a:cs typeface="Arial"/>
              <a:sym typeface="Arial"/>
            </a:endParaRPr>
          </a:p>
        </p:txBody>
      </p:sp>
      <p:sp>
        <p:nvSpPr>
          <p:cNvPr id="306" name="Google Shape;306;p3"/>
          <p:cNvSpPr txBox="1"/>
          <p:nvPr/>
        </p:nvSpPr>
        <p:spPr>
          <a:xfrm>
            <a:off x="6253566" y="2982395"/>
            <a:ext cx="2380400" cy="2689839"/>
          </a:xfrm>
          <a:prstGeom prst="rect">
            <a:avLst/>
          </a:prstGeom>
          <a:solidFill>
            <a:srgbClr val="F4F4F4"/>
          </a:solidFill>
          <a:ln>
            <a:noFill/>
          </a:ln>
        </p:spPr>
        <p:txBody>
          <a:bodyPr spcFirstLastPara="1" wrap="square" lIns="0" tIns="85725" rIns="0" bIns="0" anchor="t" anchorCtr="0">
            <a:spAutoFit/>
          </a:bodyPr>
          <a:lstStyle/>
          <a:p>
            <a:pPr marL="260246" marR="218147" lvl="0" indent="-137777" algn="l" rtl="0">
              <a:spcBef>
                <a:spcPts val="0"/>
              </a:spcBef>
              <a:spcAft>
                <a:spcPts val="0"/>
              </a:spcAft>
              <a:buClr>
                <a:schemeClr val="dk1"/>
              </a:buClr>
              <a:buSzPts val="1400"/>
              <a:buFont typeface="Arial"/>
              <a:buChar char="•"/>
            </a:pPr>
            <a:r>
              <a:rPr lang="en-US" sz="1400">
                <a:solidFill>
                  <a:schemeClr val="dk1"/>
                </a:solidFill>
                <a:latin typeface="Arial"/>
                <a:ea typeface="Arial"/>
                <a:cs typeface="Arial"/>
                <a:sym typeface="Arial"/>
              </a:rPr>
              <a:t>Scan market landscape</a:t>
            </a:r>
            <a:endParaRPr/>
          </a:p>
          <a:p>
            <a:pPr marL="260246" marR="218147" lvl="0" indent="-137777" algn="l" rtl="0">
              <a:spcBef>
                <a:spcPts val="675"/>
              </a:spcBef>
              <a:spcAft>
                <a:spcPts val="0"/>
              </a:spcAft>
              <a:buClr>
                <a:schemeClr val="dk1"/>
              </a:buClr>
              <a:buSzPts val="1400"/>
              <a:buFont typeface="Arial"/>
              <a:buChar char="•"/>
            </a:pPr>
            <a:r>
              <a:rPr lang="en-US" sz="1400">
                <a:solidFill>
                  <a:schemeClr val="dk1"/>
                </a:solidFill>
                <a:latin typeface="Arial"/>
                <a:ea typeface="Arial"/>
                <a:cs typeface="Arial"/>
                <a:sym typeface="Arial"/>
              </a:rPr>
              <a:t>Understand new vendors and specific vendor capabilities</a:t>
            </a:r>
            <a:endParaRPr/>
          </a:p>
          <a:p>
            <a:pPr marL="260246" marR="218147" lvl="0" indent="-137777" algn="l" rtl="0">
              <a:spcBef>
                <a:spcPts val="675"/>
              </a:spcBef>
              <a:spcAft>
                <a:spcPts val="0"/>
              </a:spcAft>
              <a:buClr>
                <a:schemeClr val="dk1"/>
              </a:buClr>
              <a:buSzPts val="1400"/>
              <a:buFont typeface="Arial"/>
              <a:buChar char="•"/>
            </a:pPr>
            <a:r>
              <a:rPr lang="en-US" sz="1400">
                <a:solidFill>
                  <a:schemeClr val="dk1"/>
                </a:solidFill>
                <a:latin typeface="Arial"/>
                <a:ea typeface="Arial"/>
                <a:cs typeface="Arial"/>
                <a:sym typeface="Arial"/>
              </a:rPr>
              <a:t>Reassess HR technology portfolio options</a:t>
            </a:r>
            <a:endParaRPr/>
          </a:p>
          <a:p>
            <a:pPr marL="260246" marR="218147" lvl="0" indent="-48877" algn="l" rtl="0">
              <a:spcBef>
                <a:spcPts val="675"/>
              </a:spcBef>
              <a:spcAft>
                <a:spcPts val="0"/>
              </a:spcAft>
              <a:buClr>
                <a:schemeClr val="dk1"/>
              </a:buClr>
              <a:buSzPts val="1400"/>
              <a:buFont typeface="Arial"/>
              <a:buNone/>
            </a:pPr>
            <a:endParaRPr sz="1400">
              <a:solidFill>
                <a:schemeClr val="dk1"/>
              </a:solidFill>
              <a:latin typeface="Arial"/>
              <a:ea typeface="Arial"/>
              <a:cs typeface="Arial"/>
              <a:sym typeface="Arial"/>
            </a:endParaRPr>
          </a:p>
          <a:p>
            <a:pPr marL="260246" marR="218147" lvl="0" indent="-48877" algn="l" rtl="0">
              <a:spcBef>
                <a:spcPts val="675"/>
              </a:spcBef>
              <a:spcAft>
                <a:spcPts val="0"/>
              </a:spcAft>
              <a:buClr>
                <a:schemeClr val="dk1"/>
              </a:buClr>
              <a:buSzPts val="1400"/>
              <a:buFont typeface="Arial"/>
              <a:buNone/>
            </a:pPr>
            <a:endParaRPr sz="1400">
              <a:solidFill>
                <a:schemeClr val="dk1"/>
              </a:solidFill>
              <a:latin typeface="Arial"/>
              <a:ea typeface="Arial"/>
              <a:cs typeface="Arial"/>
              <a:sym typeface="Arial"/>
            </a:endParaRPr>
          </a:p>
          <a:p>
            <a:pPr marL="260246" marR="218147" lvl="0" indent="-48877" algn="l" rtl="0">
              <a:spcBef>
                <a:spcPts val="675"/>
              </a:spcBef>
              <a:spcAft>
                <a:spcPts val="0"/>
              </a:spcAft>
              <a:buClr>
                <a:schemeClr val="dk1"/>
              </a:buClr>
              <a:buSzPts val="1400"/>
              <a:buFont typeface="Arial"/>
              <a:buNone/>
            </a:pPr>
            <a:endParaRPr sz="1400">
              <a:solidFill>
                <a:schemeClr val="dk1"/>
              </a:solidFill>
              <a:latin typeface="Arial"/>
              <a:ea typeface="Arial"/>
              <a:cs typeface="Arial"/>
              <a:sym typeface="Arial"/>
            </a:endParaRPr>
          </a:p>
        </p:txBody>
      </p:sp>
      <p:sp>
        <p:nvSpPr>
          <p:cNvPr id="307" name="Google Shape;307;p3"/>
          <p:cNvSpPr txBox="1"/>
          <p:nvPr/>
        </p:nvSpPr>
        <p:spPr>
          <a:xfrm>
            <a:off x="6254333" y="5560294"/>
            <a:ext cx="2379633" cy="517449"/>
          </a:xfrm>
          <a:prstGeom prst="rect">
            <a:avLst/>
          </a:prstGeom>
          <a:solidFill>
            <a:srgbClr val="002855"/>
          </a:solidFill>
          <a:ln>
            <a:noFill/>
          </a:ln>
        </p:spPr>
        <p:txBody>
          <a:bodyPr spcFirstLastPara="1" wrap="square" lIns="0" tIns="85725" rIns="0" bIns="0" anchor="t" anchorCtr="0">
            <a:spAutoFit/>
          </a:bodyPr>
          <a:lstStyle/>
          <a:p>
            <a:pPr marL="0" marR="0" lvl="0" indent="0" algn="ctr" rtl="0">
              <a:spcBef>
                <a:spcPts val="0"/>
              </a:spcBef>
              <a:spcAft>
                <a:spcPts val="0"/>
              </a:spcAft>
              <a:buNone/>
            </a:pPr>
            <a:r>
              <a:rPr lang="en-US" sz="1400" b="1">
                <a:solidFill>
                  <a:srgbClr val="FFFFFF"/>
                </a:solidFill>
                <a:latin typeface="Arial"/>
                <a:ea typeface="Arial"/>
                <a:cs typeface="Arial"/>
                <a:sym typeface="Arial"/>
              </a:rPr>
              <a:t>Best-Fit </a:t>
            </a:r>
            <a:endParaRPr/>
          </a:p>
          <a:p>
            <a:pPr marL="0" marR="0" lvl="0" indent="0" algn="ctr" rtl="0">
              <a:spcBef>
                <a:spcPts val="0"/>
              </a:spcBef>
              <a:spcAft>
                <a:spcPts val="0"/>
              </a:spcAft>
              <a:buNone/>
            </a:pPr>
            <a:r>
              <a:rPr lang="en-US" sz="1400" b="1">
                <a:solidFill>
                  <a:srgbClr val="FFFFFF"/>
                </a:solidFill>
                <a:latin typeface="Arial"/>
                <a:ea typeface="Arial"/>
                <a:cs typeface="Arial"/>
                <a:sym typeface="Arial"/>
              </a:rPr>
              <a:t>Technology Portfolio</a:t>
            </a:r>
            <a:endParaRPr sz="1400">
              <a:solidFill>
                <a:schemeClr val="dk1"/>
              </a:solidFill>
              <a:latin typeface="Arial"/>
              <a:ea typeface="Arial"/>
              <a:cs typeface="Arial"/>
              <a:sym typeface="Arial"/>
            </a:endParaRPr>
          </a:p>
        </p:txBody>
      </p:sp>
      <p:sp>
        <p:nvSpPr>
          <p:cNvPr id="308" name="Google Shape;308;p3"/>
          <p:cNvSpPr txBox="1"/>
          <p:nvPr/>
        </p:nvSpPr>
        <p:spPr>
          <a:xfrm>
            <a:off x="8951409" y="5555991"/>
            <a:ext cx="2380400" cy="517449"/>
          </a:xfrm>
          <a:prstGeom prst="rect">
            <a:avLst/>
          </a:prstGeom>
          <a:solidFill>
            <a:srgbClr val="002855"/>
          </a:solidFill>
          <a:ln>
            <a:noFill/>
          </a:ln>
        </p:spPr>
        <p:txBody>
          <a:bodyPr spcFirstLastPara="1" wrap="square" lIns="0" tIns="85725" rIns="0" bIns="0" anchor="t" anchorCtr="0">
            <a:spAutoFit/>
          </a:bodyPr>
          <a:lstStyle/>
          <a:p>
            <a:pPr marL="0" marR="0" lvl="0" indent="0" algn="ctr" rtl="0">
              <a:spcBef>
                <a:spcPts val="0"/>
              </a:spcBef>
              <a:spcAft>
                <a:spcPts val="0"/>
              </a:spcAft>
              <a:buNone/>
            </a:pPr>
            <a:r>
              <a:rPr lang="en-US" sz="1400" b="1">
                <a:solidFill>
                  <a:srgbClr val="FFFFFF"/>
                </a:solidFill>
                <a:latin typeface="Arial"/>
                <a:ea typeface="Arial"/>
                <a:cs typeface="Arial"/>
                <a:sym typeface="Arial"/>
              </a:rPr>
              <a:t>Path for </a:t>
            </a:r>
            <a:endParaRPr/>
          </a:p>
          <a:p>
            <a:pPr marL="0" marR="0" lvl="0" indent="0" algn="ctr" rtl="0">
              <a:spcBef>
                <a:spcPts val="0"/>
              </a:spcBef>
              <a:spcAft>
                <a:spcPts val="0"/>
              </a:spcAft>
              <a:buNone/>
            </a:pPr>
            <a:r>
              <a:rPr lang="en-US" sz="1400" b="1">
                <a:solidFill>
                  <a:srgbClr val="FFFFFF"/>
                </a:solidFill>
                <a:latin typeface="Arial"/>
                <a:ea typeface="Arial"/>
                <a:cs typeface="Arial"/>
                <a:sym typeface="Arial"/>
              </a:rPr>
              <a:t>Transformation</a:t>
            </a:r>
            <a:endParaRPr sz="1400">
              <a:solidFill>
                <a:schemeClr val="dk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4"/>
          <p:cNvSpPr txBox="1"/>
          <p:nvPr/>
        </p:nvSpPr>
        <p:spPr>
          <a:xfrm>
            <a:off x="497150" y="1266594"/>
            <a:ext cx="10795246" cy="3570208"/>
          </a:xfrm>
          <a:prstGeom prst="rect">
            <a:avLst/>
          </a:prstGeom>
          <a:solidFill>
            <a:srgbClr val="F2F2F2"/>
          </a:solidFill>
          <a:ln w="9525" cap="flat" cmpd="sng">
            <a:solidFill>
              <a:schemeClr val="dk1"/>
            </a:solidFill>
            <a:prstDash val="solid"/>
            <a:round/>
            <a:headEnd type="none" w="sm" len="sm"/>
            <a:tailEnd type="none" w="sm" len="sm"/>
          </a:ln>
        </p:spPr>
        <p:txBody>
          <a:bodyPr spcFirstLastPara="1" wrap="square" lIns="0" tIns="45700" rIns="0" bIns="45700" anchor="t" anchorCtr="0">
            <a:spAutoFit/>
          </a:bodyPr>
          <a:lstStyle/>
          <a:p>
            <a:pPr marL="534988" marR="0" lvl="0" indent="-268288" algn="l" rtl="0">
              <a:spcBef>
                <a:spcPts val="0"/>
              </a:spcBef>
              <a:spcAft>
                <a:spcPts val="0"/>
              </a:spcAft>
              <a:buClr>
                <a:schemeClr val="dk1"/>
              </a:buClr>
              <a:buSzPts val="1400"/>
              <a:buFont typeface="Arial"/>
              <a:buChar char="•"/>
            </a:pPr>
            <a:r>
              <a:rPr lang="en-US" sz="1400" b="1" dirty="0">
                <a:solidFill>
                  <a:schemeClr val="dk1"/>
                </a:solidFill>
                <a:latin typeface="Arial"/>
                <a:ea typeface="Arial"/>
                <a:cs typeface="Arial"/>
                <a:sym typeface="Arial"/>
              </a:rPr>
              <a:t>Key Activities: </a:t>
            </a:r>
            <a:r>
              <a:rPr lang="en-US" sz="1400" dirty="0">
                <a:solidFill>
                  <a:schemeClr val="dk1"/>
                </a:solidFill>
                <a:latin typeface="Arial"/>
                <a:ea typeface="Arial"/>
                <a:cs typeface="Arial"/>
                <a:sym typeface="Arial"/>
              </a:rPr>
              <a:t>List of activities for checking and ensuring successful execution of each of the five steps in the reviewing process of the HR technology roadmap. </a:t>
            </a:r>
            <a:endParaRPr dirty="0"/>
          </a:p>
          <a:p>
            <a:pPr marL="534988" marR="0" lvl="0" indent="-179387" algn="l" rtl="0">
              <a:spcBef>
                <a:spcPts val="600"/>
              </a:spcBef>
              <a:spcAft>
                <a:spcPts val="0"/>
              </a:spcAft>
              <a:buClr>
                <a:schemeClr val="dk1"/>
              </a:buClr>
              <a:buSzPts val="1400"/>
              <a:buFont typeface="Arial"/>
              <a:buNone/>
            </a:pPr>
            <a:endParaRPr sz="1400" b="1" dirty="0">
              <a:solidFill>
                <a:schemeClr val="dk1"/>
              </a:solidFill>
              <a:latin typeface="Arial"/>
              <a:ea typeface="Arial"/>
              <a:cs typeface="Arial"/>
              <a:sym typeface="Arial"/>
            </a:endParaRPr>
          </a:p>
          <a:p>
            <a:pPr marL="534988" marR="0" lvl="0" indent="-268288" algn="l" rtl="0">
              <a:spcBef>
                <a:spcPts val="600"/>
              </a:spcBef>
              <a:spcAft>
                <a:spcPts val="0"/>
              </a:spcAft>
              <a:buClr>
                <a:schemeClr val="dk1"/>
              </a:buClr>
              <a:buSzPts val="1400"/>
              <a:buFont typeface="Arial"/>
              <a:buChar char="•"/>
            </a:pPr>
            <a:r>
              <a:rPr lang="en-US" sz="1400" b="1" dirty="0">
                <a:solidFill>
                  <a:schemeClr val="dk1"/>
                </a:solidFill>
                <a:latin typeface="Arial"/>
                <a:ea typeface="Arial"/>
                <a:cs typeface="Arial"/>
                <a:sym typeface="Arial"/>
              </a:rPr>
              <a:t>Status Legends: </a:t>
            </a:r>
            <a:br>
              <a:rPr lang="en-US" sz="1400" b="1" dirty="0">
                <a:solidFill>
                  <a:schemeClr val="dk1"/>
                </a:solidFill>
                <a:latin typeface="Arial"/>
                <a:ea typeface="Arial"/>
                <a:cs typeface="Arial"/>
                <a:sym typeface="Arial"/>
              </a:rPr>
            </a:br>
            <a:r>
              <a:rPr lang="en-US" sz="1400" b="1" dirty="0">
                <a:solidFill>
                  <a:srgbClr val="00A76D"/>
                </a:solidFill>
                <a:latin typeface="Arial"/>
                <a:ea typeface="Arial"/>
                <a:cs typeface="Arial"/>
                <a:sym typeface="Arial"/>
              </a:rPr>
              <a:t>Green</a:t>
            </a:r>
            <a:r>
              <a:rPr lang="en-US" sz="1400" dirty="0">
                <a:solidFill>
                  <a:schemeClr val="dk1"/>
                </a:solidFill>
                <a:latin typeface="Arial"/>
                <a:ea typeface="Arial"/>
                <a:cs typeface="Arial"/>
                <a:sym typeface="Arial"/>
              </a:rPr>
              <a:t> </a:t>
            </a:r>
            <a:r>
              <a:rPr lang="en-US" sz="1400" b="1" dirty="0">
                <a:solidFill>
                  <a:schemeClr val="dk1"/>
                </a:solidFill>
                <a:latin typeface="Arial"/>
                <a:ea typeface="Arial"/>
                <a:cs typeface="Arial"/>
                <a:sym typeface="Arial"/>
              </a:rPr>
              <a:t>—</a:t>
            </a:r>
            <a:r>
              <a:rPr lang="en-US" sz="1400" dirty="0">
                <a:solidFill>
                  <a:schemeClr val="dk1"/>
                </a:solidFill>
                <a:latin typeface="Arial"/>
                <a:ea typeface="Arial"/>
                <a:cs typeface="Arial"/>
                <a:sym typeface="Arial"/>
              </a:rPr>
              <a:t> reflects activity completion;</a:t>
            </a:r>
            <a:r>
              <a:rPr lang="en-US" sz="1400" dirty="0">
                <a:solidFill>
                  <a:schemeClr val="accent6"/>
                </a:solidFill>
                <a:latin typeface="Arial"/>
                <a:ea typeface="Arial"/>
                <a:cs typeface="Arial"/>
                <a:sym typeface="Arial"/>
              </a:rPr>
              <a:t> </a:t>
            </a:r>
            <a:br>
              <a:rPr lang="en-US" sz="1400" dirty="0">
                <a:solidFill>
                  <a:schemeClr val="accent6"/>
                </a:solidFill>
                <a:latin typeface="Arial"/>
                <a:ea typeface="Arial"/>
                <a:cs typeface="Arial"/>
                <a:sym typeface="Arial"/>
              </a:rPr>
            </a:br>
            <a:r>
              <a:rPr lang="en-US" sz="1400" b="1" dirty="0">
                <a:solidFill>
                  <a:srgbClr val="F5AB23"/>
                </a:solidFill>
                <a:latin typeface="Arial"/>
                <a:ea typeface="Arial"/>
                <a:cs typeface="Arial"/>
                <a:sym typeface="Arial"/>
              </a:rPr>
              <a:t>Yellow</a:t>
            </a:r>
            <a:r>
              <a:rPr lang="en-US" sz="1400" dirty="0">
                <a:solidFill>
                  <a:schemeClr val="dk1"/>
                </a:solidFill>
                <a:latin typeface="Arial"/>
                <a:ea typeface="Arial"/>
                <a:cs typeface="Arial"/>
                <a:sym typeface="Arial"/>
              </a:rPr>
              <a:t> </a:t>
            </a:r>
            <a:r>
              <a:rPr lang="en-US" sz="1400" b="1" dirty="0">
                <a:solidFill>
                  <a:schemeClr val="dk1"/>
                </a:solidFill>
                <a:latin typeface="Arial"/>
                <a:ea typeface="Arial"/>
                <a:cs typeface="Arial"/>
                <a:sym typeface="Arial"/>
              </a:rPr>
              <a:t>—</a:t>
            </a:r>
            <a:r>
              <a:rPr lang="en-US" sz="1400" dirty="0">
                <a:solidFill>
                  <a:schemeClr val="dk1"/>
                </a:solidFill>
                <a:latin typeface="Arial"/>
                <a:ea typeface="Arial"/>
                <a:cs typeface="Arial"/>
                <a:sym typeface="Arial"/>
              </a:rPr>
              <a:t> reflects progress made but not fully completed;</a:t>
            </a:r>
            <a:r>
              <a:rPr lang="en-US" sz="1400" dirty="0">
                <a:solidFill>
                  <a:srgbClr val="FF0000"/>
                </a:solidFill>
                <a:latin typeface="Arial"/>
                <a:ea typeface="Arial"/>
                <a:cs typeface="Arial"/>
                <a:sym typeface="Arial"/>
              </a:rPr>
              <a:t> </a:t>
            </a:r>
            <a:br>
              <a:rPr lang="en-US" sz="1400" dirty="0">
                <a:solidFill>
                  <a:srgbClr val="FF0000"/>
                </a:solidFill>
                <a:latin typeface="Arial"/>
                <a:ea typeface="Arial"/>
                <a:cs typeface="Arial"/>
                <a:sym typeface="Arial"/>
              </a:rPr>
            </a:br>
            <a:r>
              <a:rPr lang="en-US" sz="1400" b="1" dirty="0">
                <a:solidFill>
                  <a:srgbClr val="DE0A01"/>
                </a:solidFill>
                <a:latin typeface="Arial"/>
                <a:ea typeface="Arial"/>
                <a:cs typeface="Arial"/>
                <a:sym typeface="Arial"/>
              </a:rPr>
              <a:t>Red</a:t>
            </a:r>
            <a:r>
              <a:rPr lang="en-US" sz="1400" dirty="0">
                <a:solidFill>
                  <a:schemeClr val="dk1"/>
                </a:solidFill>
                <a:latin typeface="Arial"/>
                <a:ea typeface="Arial"/>
                <a:cs typeface="Arial"/>
                <a:sym typeface="Arial"/>
              </a:rPr>
              <a:t> </a:t>
            </a:r>
            <a:r>
              <a:rPr lang="en-US" sz="1400" b="1" dirty="0">
                <a:solidFill>
                  <a:schemeClr val="dk1"/>
                </a:solidFill>
                <a:latin typeface="Arial"/>
                <a:ea typeface="Arial"/>
                <a:cs typeface="Arial"/>
                <a:sym typeface="Arial"/>
              </a:rPr>
              <a:t>—</a:t>
            </a:r>
            <a:r>
              <a:rPr lang="en-US" sz="1400" dirty="0">
                <a:solidFill>
                  <a:schemeClr val="dk1"/>
                </a:solidFill>
                <a:latin typeface="Arial"/>
                <a:ea typeface="Arial"/>
                <a:cs typeface="Arial"/>
                <a:sym typeface="Arial"/>
              </a:rPr>
              <a:t> reflects no progress made.</a:t>
            </a:r>
            <a:br>
              <a:rPr lang="en-US" sz="1400" dirty="0">
                <a:solidFill>
                  <a:schemeClr val="dk1"/>
                </a:solidFill>
                <a:latin typeface="Arial"/>
                <a:ea typeface="Arial"/>
                <a:cs typeface="Arial"/>
                <a:sym typeface="Arial"/>
              </a:rPr>
            </a:br>
            <a:endParaRPr sz="1400" dirty="0">
              <a:solidFill>
                <a:schemeClr val="dk1"/>
              </a:solidFill>
              <a:latin typeface="Arial"/>
              <a:ea typeface="Arial"/>
              <a:cs typeface="Arial"/>
              <a:sym typeface="Arial"/>
            </a:endParaRPr>
          </a:p>
          <a:p>
            <a:pPr marL="534988" marR="0" lvl="0" indent="-268288" algn="l" rtl="0">
              <a:spcBef>
                <a:spcPts val="600"/>
              </a:spcBef>
              <a:spcAft>
                <a:spcPts val="0"/>
              </a:spcAft>
              <a:buClr>
                <a:schemeClr val="dk1"/>
              </a:buClr>
              <a:buSzPts val="1400"/>
              <a:buFont typeface="Arial"/>
              <a:buChar char="•"/>
            </a:pPr>
            <a:r>
              <a:rPr lang="en-US" sz="1400" b="1" dirty="0">
                <a:solidFill>
                  <a:schemeClr val="dk1"/>
                </a:solidFill>
                <a:latin typeface="Arial"/>
                <a:ea typeface="Arial"/>
                <a:cs typeface="Arial"/>
                <a:sym typeface="Arial"/>
              </a:rPr>
              <a:t>Barriers to Completion: </a:t>
            </a:r>
            <a:r>
              <a:rPr lang="en-US" sz="1400" dirty="0">
                <a:solidFill>
                  <a:schemeClr val="dk1"/>
                </a:solidFill>
                <a:latin typeface="Arial"/>
                <a:ea typeface="Arial"/>
                <a:cs typeface="Arial"/>
                <a:sym typeface="Arial"/>
              </a:rPr>
              <a:t>Description of any roadblocks/challenges/limitations in place that is hindering completion of the activity. </a:t>
            </a:r>
            <a:r>
              <a:rPr lang="en-US" sz="1400" i="1" dirty="0">
                <a:solidFill>
                  <a:schemeClr val="dk1"/>
                </a:solidFill>
                <a:latin typeface="Arial"/>
                <a:ea typeface="Arial"/>
                <a:cs typeface="Arial"/>
                <a:sym typeface="Arial"/>
              </a:rPr>
              <a:t>This needs to be filled only in case of status being yellow or red.</a:t>
            </a:r>
            <a:endParaRPr dirty="0"/>
          </a:p>
          <a:p>
            <a:pPr marL="534988" marR="0" lvl="0" indent="-179387" algn="l" rtl="0">
              <a:spcBef>
                <a:spcPts val="600"/>
              </a:spcBef>
              <a:spcAft>
                <a:spcPts val="0"/>
              </a:spcAft>
              <a:buClr>
                <a:schemeClr val="dk1"/>
              </a:buClr>
              <a:buSzPts val="1400"/>
              <a:buFont typeface="Arial"/>
              <a:buNone/>
            </a:pPr>
            <a:endParaRPr sz="1400" b="1" dirty="0">
              <a:solidFill>
                <a:schemeClr val="dk1"/>
              </a:solidFill>
              <a:latin typeface="Arial"/>
              <a:ea typeface="Arial"/>
              <a:cs typeface="Arial"/>
              <a:sym typeface="Arial"/>
            </a:endParaRPr>
          </a:p>
          <a:p>
            <a:pPr marL="534988" marR="0" lvl="0" indent="-268288" algn="l" rtl="0">
              <a:spcBef>
                <a:spcPts val="600"/>
              </a:spcBef>
              <a:spcAft>
                <a:spcPts val="0"/>
              </a:spcAft>
              <a:buClr>
                <a:schemeClr val="dk1"/>
              </a:buClr>
              <a:buSzPts val="1400"/>
              <a:buFont typeface="Arial"/>
              <a:buChar char="•"/>
            </a:pPr>
            <a:r>
              <a:rPr lang="en-US" sz="1400" b="1" dirty="0">
                <a:solidFill>
                  <a:schemeClr val="dk1"/>
                </a:solidFill>
                <a:latin typeface="Arial"/>
                <a:ea typeface="Arial"/>
                <a:cs typeface="Arial"/>
                <a:sym typeface="Arial"/>
              </a:rPr>
              <a:t>Action Steps: </a:t>
            </a:r>
            <a:r>
              <a:rPr lang="en-US" sz="1400" dirty="0">
                <a:solidFill>
                  <a:schemeClr val="dk1"/>
                </a:solidFill>
                <a:latin typeface="Arial"/>
                <a:ea typeface="Arial"/>
                <a:cs typeface="Arial"/>
                <a:sym typeface="Arial"/>
              </a:rPr>
              <a:t>For activity completion, a list of planned activities or interventions that need to take place and their respective timelines.</a:t>
            </a:r>
            <a:endParaRPr dirty="0"/>
          </a:p>
          <a:p>
            <a:pPr marL="0" marR="0" lvl="0" indent="0" algn="l" rtl="0">
              <a:spcBef>
                <a:spcPts val="600"/>
              </a:spcBef>
              <a:spcAft>
                <a:spcPts val="0"/>
              </a:spcAft>
              <a:buNone/>
            </a:pPr>
            <a:endParaRPr sz="1400" b="1" dirty="0">
              <a:solidFill>
                <a:schemeClr val="dk1"/>
              </a:solidFill>
              <a:latin typeface="Arial"/>
              <a:ea typeface="Arial"/>
              <a:cs typeface="Arial"/>
              <a:sym typeface="Arial"/>
            </a:endParaRPr>
          </a:p>
        </p:txBody>
      </p:sp>
      <p:sp>
        <p:nvSpPr>
          <p:cNvPr id="314" name="Google Shape;314;p4"/>
          <p:cNvSpPr txBox="1"/>
          <p:nvPr/>
        </p:nvSpPr>
        <p:spPr>
          <a:xfrm>
            <a:off x="372016" y="344955"/>
            <a:ext cx="11274552" cy="45123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2"/>
              </a:buClr>
              <a:buSzPts val="3200"/>
              <a:buFont typeface="Arial Black"/>
              <a:buNone/>
            </a:pPr>
            <a:r>
              <a:rPr lang="en-US" sz="3200">
                <a:solidFill>
                  <a:schemeClr val="dk2"/>
                </a:solidFill>
                <a:latin typeface="Arial Black"/>
                <a:ea typeface="Arial Black"/>
                <a:cs typeface="Arial Black"/>
                <a:sym typeface="Arial Black"/>
              </a:rPr>
              <a:t>Components of the Checklist</a:t>
            </a:r>
            <a:endParaRPr sz="3200">
              <a:solidFill>
                <a:schemeClr val="dk2"/>
              </a:solidFill>
              <a:latin typeface="Arial Black"/>
              <a:ea typeface="Arial Black"/>
              <a:cs typeface="Arial Black"/>
              <a:sym typeface="Arial Black"/>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5"/>
          <p:cNvSpPr txBox="1">
            <a:spLocks noGrp="1"/>
          </p:cNvSpPr>
          <p:nvPr>
            <p:ph type="title"/>
          </p:nvPr>
        </p:nvSpPr>
        <p:spPr>
          <a:xfrm>
            <a:off x="458724" y="322537"/>
            <a:ext cx="11274552" cy="451231"/>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2"/>
              </a:buClr>
              <a:buSzPts val="3200"/>
              <a:buFont typeface="Arial Black"/>
              <a:buNone/>
            </a:pPr>
            <a:r>
              <a:rPr lang="en-US"/>
              <a:t>Reassess Business Outcomes</a:t>
            </a:r>
            <a:endParaRPr/>
          </a:p>
        </p:txBody>
      </p:sp>
      <p:graphicFrame>
        <p:nvGraphicFramePr>
          <p:cNvPr id="320" name="Google Shape;320;p5"/>
          <p:cNvGraphicFramePr/>
          <p:nvPr/>
        </p:nvGraphicFramePr>
        <p:xfrm>
          <a:off x="458724" y="1378765"/>
          <a:ext cx="11190350" cy="4622530"/>
        </p:xfrm>
        <a:graphic>
          <a:graphicData uri="http://schemas.openxmlformats.org/drawingml/2006/table">
            <a:tbl>
              <a:tblPr firstRow="1" bandRow="1">
                <a:noFill/>
                <a:tableStyleId>{00BEF44A-2AEE-42B1-B6E8-9837828C947E}</a:tableStyleId>
              </a:tblPr>
              <a:tblGrid>
                <a:gridCol w="5467625">
                  <a:extLst>
                    <a:ext uri="{9D8B030D-6E8A-4147-A177-3AD203B41FA5}">
                      <a16:colId xmlns:a16="http://schemas.microsoft.com/office/drawing/2014/main" xmlns="" val="20000"/>
                    </a:ext>
                  </a:extLst>
                </a:gridCol>
                <a:gridCol w="1080850">
                  <a:extLst>
                    <a:ext uri="{9D8B030D-6E8A-4147-A177-3AD203B41FA5}">
                      <a16:colId xmlns:a16="http://schemas.microsoft.com/office/drawing/2014/main" xmlns="" val="20001"/>
                    </a:ext>
                  </a:extLst>
                </a:gridCol>
                <a:gridCol w="2393975">
                  <a:extLst>
                    <a:ext uri="{9D8B030D-6E8A-4147-A177-3AD203B41FA5}">
                      <a16:colId xmlns:a16="http://schemas.microsoft.com/office/drawing/2014/main" xmlns="" val="20002"/>
                    </a:ext>
                  </a:extLst>
                </a:gridCol>
                <a:gridCol w="2247900">
                  <a:extLst>
                    <a:ext uri="{9D8B030D-6E8A-4147-A177-3AD203B41FA5}">
                      <a16:colId xmlns:a16="http://schemas.microsoft.com/office/drawing/2014/main" xmlns="" val="20003"/>
                    </a:ext>
                  </a:extLst>
                </a:gridCol>
              </a:tblGrid>
              <a:tr h="203200">
                <a:tc>
                  <a:txBody>
                    <a:bodyPr/>
                    <a:lstStyle/>
                    <a:p>
                      <a:pPr marL="0" marR="0" lvl="0" indent="0" algn="l" rtl="0">
                        <a:spcBef>
                          <a:spcPts val="0"/>
                        </a:spcBef>
                        <a:spcAft>
                          <a:spcPts val="0"/>
                        </a:spcAft>
                        <a:buNone/>
                      </a:pPr>
                      <a:r>
                        <a:rPr lang="en-US" sz="1600"/>
                        <a:t>Key Activities</a:t>
                      </a:r>
                      <a:endParaRPr sz="16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600"/>
                        <a:t>Status</a:t>
                      </a:r>
                      <a:endParaRPr sz="16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600"/>
                        <a:t>Barriers to Completion</a:t>
                      </a:r>
                      <a:endParaRPr sz="16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600"/>
                        <a:t>Action Steps</a:t>
                      </a:r>
                      <a:endParaRPr sz="16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xmlns="" val="10000"/>
                  </a:ext>
                </a:extLst>
              </a:tr>
              <a:tr h="500825">
                <a:tc>
                  <a:txBody>
                    <a:bodyPr/>
                    <a:lstStyle/>
                    <a:p>
                      <a:pPr marL="0" marR="0" lvl="0" indent="0" algn="l" rtl="0">
                        <a:lnSpc>
                          <a:spcPct val="100000"/>
                        </a:lnSpc>
                        <a:spcBef>
                          <a:spcPts val="0"/>
                        </a:spcBef>
                        <a:spcAft>
                          <a:spcPts val="0"/>
                        </a:spcAft>
                        <a:buClr>
                          <a:schemeClr val="dk1"/>
                        </a:buClr>
                        <a:buSzPts val="1400"/>
                        <a:buFont typeface="Arial"/>
                        <a:buNone/>
                      </a:pPr>
                      <a:r>
                        <a:rPr lang="en-US" sz="1400"/>
                        <a:t>Identify new stakeholders that are now significant to the roadmap implementation.</a:t>
                      </a:r>
                      <a:r>
                        <a:rPr lang="en-US" sz="1400">
                          <a:solidFill>
                            <a:srgbClr val="DE0A01"/>
                          </a:solidFill>
                        </a:rPr>
                        <a:t>*</a:t>
                      </a:r>
                      <a:r>
                        <a:rPr lang="en-US" sz="1400"/>
                        <a:t> </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400"/>
                        <a:buFont typeface="Arial"/>
                        <a:buNone/>
                      </a:pPr>
                      <a:r>
                        <a:rPr lang="en-US" sz="1400" i="1"/>
                        <a:t>Complete</a:t>
                      </a:r>
                      <a:endParaRPr sz="1400" i="1"/>
                    </a:p>
                    <a:p>
                      <a:pPr marL="0" marR="0" lvl="0" indent="0" algn="l" rtl="0">
                        <a:spcBef>
                          <a:spcPts val="0"/>
                        </a:spcBef>
                        <a:spcAft>
                          <a:spcPts val="0"/>
                        </a:spcAft>
                        <a:buNone/>
                      </a:pPr>
                      <a:endParaRPr sz="1400" i="1"/>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00A76D"/>
                    </a:solidFill>
                  </a:tcPr>
                </a:tc>
                <a:tc>
                  <a:txBody>
                    <a:bodyPr/>
                    <a:lstStyle/>
                    <a:p>
                      <a:pPr marL="0" marR="0" lvl="0" indent="0" algn="l" rtl="0">
                        <a:spcBef>
                          <a:spcPts val="0"/>
                        </a:spcBef>
                        <a:spcAft>
                          <a:spcPts val="0"/>
                        </a:spcAft>
                        <a:buNone/>
                      </a:pPr>
                      <a:r>
                        <a:rPr lang="en-US" sz="1400" i="1"/>
                        <a:t>NA</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1E4E4"/>
                    </a:solidFill>
                  </a:tcPr>
                </a:tc>
                <a:tc>
                  <a:txBody>
                    <a:bodyPr/>
                    <a:lstStyle/>
                    <a:p>
                      <a:pPr marL="0" marR="0" lvl="0" indent="0" algn="l" rtl="0">
                        <a:spcBef>
                          <a:spcPts val="0"/>
                        </a:spcBef>
                        <a:spcAft>
                          <a:spcPts val="0"/>
                        </a:spcAft>
                        <a:buNone/>
                      </a:pPr>
                      <a:r>
                        <a:rPr lang="en-US" sz="1400" i="1"/>
                        <a:t>NA</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1E4E4"/>
                    </a:solidFill>
                  </a:tcPr>
                </a:tc>
                <a:extLst>
                  <a:ext uri="{0D108BD9-81ED-4DB2-BD59-A6C34878D82A}">
                    <a16:rowId xmlns:a16="http://schemas.microsoft.com/office/drawing/2014/main" xmlns="" val="10001"/>
                  </a:ext>
                </a:extLst>
              </a:tr>
              <a:tr h="898100">
                <a:tc>
                  <a:txBody>
                    <a:bodyPr/>
                    <a:lstStyle/>
                    <a:p>
                      <a:pPr marL="0" marR="0" lvl="0" indent="0" algn="l" rtl="0">
                        <a:lnSpc>
                          <a:spcPct val="100000"/>
                        </a:lnSpc>
                        <a:spcBef>
                          <a:spcPts val="0"/>
                        </a:spcBef>
                        <a:spcAft>
                          <a:spcPts val="0"/>
                        </a:spcAft>
                        <a:buClr>
                          <a:schemeClr val="dk1"/>
                        </a:buClr>
                        <a:buSzPts val="1400"/>
                        <a:buFont typeface="Arial"/>
                        <a:buNone/>
                      </a:pPr>
                      <a:r>
                        <a:rPr lang="en-US" sz="1400"/>
                        <a:t>Identify new business outcomes that are now critical to achieve for the HR technology vision through strategic interviews with stakeholders.</a:t>
                      </a:r>
                      <a:r>
                        <a:rPr lang="en-US" sz="1400">
                          <a:solidFill>
                            <a:srgbClr val="DE0A01"/>
                          </a:solidFill>
                        </a:rPr>
                        <a:t>*</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400" i="1"/>
                        <a:t>Complete</a:t>
                      </a:r>
                      <a:endParaRPr sz="1400" i="1"/>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00A76D"/>
                    </a:solidFill>
                  </a:tcPr>
                </a:tc>
                <a:tc>
                  <a:txBody>
                    <a:bodyPr/>
                    <a:lstStyle/>
                    <a:p>
                      <a:pPr marL="0" marR="0" lvl="0" indent="0" algn="l" rtl="0">
                        <a:spcBef>
                          <a:spcPts val="0"/>
                        </a:spcBef>
                        <a:spcAft>
                          <a:spcPts val="0"/>
                        </a:spcAft>
                        <a:buNone/>
                      </a:pPr>
                      <a:r>
                        <a:rPr lang="en-US" sz="1400" i="1"/>
                        <a:t>NA</a:t>
                      </a:r>
                      <a:endParaRPr sz="1400" i="1"/>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2"/>
                    </a:solidFill>
                  </a:tcPr>
                </a:tc>
                <a:tc>
                  <a:txBody>
                    <a:bodyPr/>
                    <a:lstStyle/>
                    <a:p>
                      <a:pPr marL="0" marR="0" lvl="0" indent="0" algn="l" rtl="0">
                        <a:spcBef>
                          <a:spcPts val="0"/>
                        </a:spcBef>
                        <a:spcAft>
                          <a:spcPts val="0"/>
                        </a:spcAft>
                        <a:buNone/>
                      </a:pPr>
                      <a:r>
                        <a:rPr lang="en-US" sz="1400" i="1"/>
                        <a:t>NA</a:t>
                      </a:r>
                      <a:endParaRPr sz="1400" i="1"/>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2"/>
                    </a:solidFill>
                  </a:tcPr>
                </a:tc>
                <a:extLst>
                  <a:ext uri="{0D108BD9-81ED-4DB2-BD59-A6C34878D82A}">
                    <a16:rowId xmlns:a16="http://schemas.microsoft.com/office/drawing/2014/main" xmlns="" val="10002"/>
                  </a:ext>
                </a:extLst>
              </a:tr>
              <a:tr h="675125">
                <a:tc>
                  <a:txBody>
                    <a:bodyPr/>
                    <a:lstStyle/>
                    <a:p>
                      <a:pPr marL="0" marR="0" lvl="0" indent="0" algn="l" rtl="0">
                        <a:lnSpc>
                          <a:spcPct val="100000"/>
                        </a:lnSpc>
                        <a:spcBef>
                          <a:spcPts val="0"/>
                        </a:spcBef>
                        <a:spcAft>
                          <a:spcPts val="0"/>
                        </a:spcAft>
                        <a:buClr>
                          <a:schemeClr val="dk1"/>
                        </a:buClr>
                        <a:buSzPts val="1400"/>
                        <a:buFont typeface="Arial"/>
                        <a:buNone/>
                      </a:pPr>
                      <a:r>
                        <a:rPr lang="en-US" sz="1400"/>
                        <a:t>Update vision, timelines and guiding principles based on stakeholder consultations.</a:t>
                      </a:r>
                      <a:r>
                        <a:rPr lang="en-US" sz="1400">
                          <a:solidFill>
                            <a:srgbClr val="DE0A01"/>
                          </a:solidFill>
                        </a:rPr>
                        <a:t>*</a:t>
                      </a:r>
                      <a:endParaRPr sz="14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400"/>
                        <a:buFont typeface="Arial"/>
                        <a:buNone/>
                      </a:pPr>
                      <a:r>
                        <a:rPr lang="en-US" sz="1400" i="1"/>
                        <a:t>Complete</a:t>
                      </a:r>
                      <a:endParaRPr sz="1400" i="1"/>
                    </a:p>
                    <a:p>
                      <a:pPr marL="0" marR="0" lvl="0" indent="0" algn="l" rtl="0">
                        <a:spcBef>
                          <a:spcPts val="0"/>
                        </a:spcBef>
                        <a:spcAft>
                          <a:spcPts val="0"/>
                        </a:spcAft>
                        <a:buNone/>
                      </a:pPr>
                      <a:endParaRPr sz="1400" i="1"/>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00A76D"/>
                    </a:solidFill>
                  </a:tcPr>
                </a:tc>
                <a:tc>
                  <a:txBody>
                    <a:bodyPr/>
                    <a:lstStyle/>
                    <a:p>
                      <a:pPr marL="0" marR="0" lvl="0" indent="0" algn="l" rtl="0">
                        <a:spcBef>
                          <a:spcPts val="0"/>
                        </a:spcBef>
                        <a:spcAft>
                          <a:spcPts val="0"/>
                        </a:spcAft>
                        <a:buNone/>
                      </a:pPr>
                      <a:r>
                        <a:rPr lang="en-US" sz="1400" i="1"/>
                        <a:t>NA</a:t>
                      </a:r>
                      <a:endParaRPr sz="1400" i="1"/>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9EAEA"/>
                    </a:solidFill>
                  </a:tcPr>
                </a:tc>
                <a:tc>
                  <a:txBody>
                    <a:bodyPr/>
                    <a:lstStyle/>
                    <a:p>
                      <a:pPr marL="0" marR="0" lvl="0" indent="0" algn="l" rtl="0">
                        <a:spcBef>
                          <a:spcPts val="0"/>
                        </a:spcBef>
                        <a:spcAft>
                          <a:spcPts val="0"/>
                        </a:spcAft>
                        <a:buNone/>
                      </a:pPr>
                      <a:r>
                        <a:rPr lang="en-US" sz="1400" i="1"/>
                        <a:t>NA</a:t>
                      </a:r>
                      <a:endParaRPr sz="1400" i="1"/>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9EAEA"/>
                    </a:solidFill>
                  </a:tcPr>
                </a:tc>
                <a:extLst>
                  <a:ext uri="{0D108BD9-81ED-4DB2-BD59-A6C34878D82A}">
                    <a16:rowId xmlns:a16="http://schemas.microsoft.com/office/drawing/2014/main" xmlns="" val="10003"/>
                  </a:ext>
                </a:extLst>
              </a:tr>
              <a:tr h="1119475">
                <a:tc>
                  <a:txBody>
                    <a:bodyPr/>
                    <a:lstStyle/>
                    <a:p>
                      <a:pPr marL="0" marR="0" lvl="0" indent="0" algn="l" rtl="0">
                        <a:lnSpc>
                          <a:spcPct val="100000"/>
                        </a:lnSpc>
                        <a:spcBef>
                          <a:spcPts val="0"/>
                        </a:spcBef>
                        <a:spcAft>
                          <a:spcPts val="0"/>
                        </a:spcAft>
                        <a:buClr>
                          <a:schemeClr val="dk1"/>
                        </a:buClr>
                        <a:buSzPts val="1400"/>
                        <a:buFont typeface="Arial"/>
                        <a:buNone/>
                      </a:pPr>
                      <a:r>
                        <a:rPr lang="en-US" sz="1400"/>
                        <a:t>Engage new stakeholders identified to communicate expectations and gain buy-in for the roadmap.</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400"/>
                        <a:buFont typeface="Arial"/>
                        <a:buNone/>
                      </a:pPr>
                      <a:r>
                        <a:rPr lang="en-US" sz="1400" i="1"/>
                        <a:t>In Progress</a:t>
                      </a:r>
                      <a:endParaRPr sz="1400" i="1"/>
                    </a:p>
                    <a:p>
                      <a:pPr marL="0" marR="0" lvl="0" indent="0" algn="l" rtl="0">
                        <a:spcBef>
                          <a:spcPts val="0"/>
                        </a:spcBef>
                        <a:spcAft>
                          <a:spcPts val="0"/>
                        </a:spcAft>
                        <a:buNone/>
                      </a:pPr>
                      <a:endParaRPr sz="1400" i="1">
                        <a:solidFill>
                          <a:srgbClr val="FFFF00"/>
                        </a:solidFil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5AB23"/>
                    </a:solidFill>
                  </a:tcPr>
                </a:tc>
                <a:tc>
                  <a:txBody>
                    <a:bodyPr/>
                    <a:lstStyle/>
                    <a:p>
                      <a:pPr marL="0" marR="0" lvl="0" indent="0" algn="l" rtl="0">
                        <a:spcBef>
                          <a:spcPts val="0"/>
                        </a:spcBef>
                        <a:spcAft>
                          <a:spcPts val="0"/>
                        </a:spcAft>
                        <a:buNone/>
                      </a:pPr>
                      <a:r>
                        <a:rPr lang="en-US" sz="1400" i="1"/>
                        <a:t>Conflict in updating the budget of HR technology based on new outcomes, with the new finance leader. </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r>
                        <a:rPr lang="en-US" sz="1400" i="1"/>
                        <a:t>Set up time for discussion with the finance leader and share updates/ new developments with them by [X] date.</a:t>
                      </a:r>
                      <a:endParaRPr sz="1400" i="1"/>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xmlns="" val="10004"/>
                  </a:ext>
                </a:extLst>
              </a:tr>
              <a:tr h="519425">
                <a:tc>
                  <a:txBody>
                    <a:bodyPr/>
                    <a:lstStyle/>
                    <a:p>
                      <a:pPr marL="0" marR="0" lvl="0" indent="0" algn="l" rtl="0">
                        <a:lnSpc>
                          <a:spcPct val="100000"/>
                        </a:lnSpc>
                        <a:spcBef>
                          <a:spcPts val="0"/>
                        </a:spcBef>
                        <a:spcAft>
                          <a:spcPts val="0"/>
                        </a:spcAft>
                        <a:buClr>
                          <a:schemeClr val="dk1"/>
                        </a:buClr>
                        <a:buSzPts val="1400"/>
                        <a:buFont typeface="Arial"/>
                        <a:buNone/>
                      </a:pPr>
                      <a:r>
                        <a:rPr lang="en-US" sz="1400"/>
                        <a:t>Create a template that can be used in every review to maintain consistency in communicating changes to stakeholders.</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400"/>
                        <a:buFont typeface="Arial"/>
                        <a:buNone/>
                      </a:pPr>
                      <a:r>
                        <a:rPr lang="en-US" sz="1400" i="1"/>
                        <a:t>In Progress</a:t>
                      </a:r>
                      <a:endParaRPr sz="1400" i="1"/>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5AB23"/>
                    </a:solidFill>
                  </a:tcPr>
                </a:tc>
                <a:tc>
                  <a:txBody>
                    <a:bodyPr/>
                    <a:lstStyle/>
                    <a:p>
                      <a:pPr marL="0" marR="0" lvl="0" indent="0" algn="l" rtl="0">
                        <a:spcBef>
                          <a:spcPts val="0"/>
                        </a:spcBef>
                        <a:spcAft>
                          <a:spcPts val="0"/>
                        </a:spcAft>
                        <a:buNone/>
                      </a:pPr>
                      <a:r>
                        <a:rPr lang="en-US" sz="1400" i="1"/>
                        <a:t>…</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9EAEA"/>
                    </a:solidFill>
                  </a:tcPr>
                </a:tc>
                <a:tc>
                  <a:txBody>
                    <a:bodyPr/>
                    <a:lstStyle/>
                    <a:p>
                      <a:pPr marL="0" marR="0" lvl="0" indent="0" algn="l" rtl="0">
                        <a:spcBef>
                          <a:spcPts val="0"/>
                        </a:spcBef>
                        <a:spcAft>
                          <a:spcPts val="0"/>
                        </a:spcAft>
                        <a:buNone/>
                      </a:pPr>
                      <a:r>
                        <a:rPr lang="en-US" sz="1400" i="1"/>
                        <a:t>…</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9EAEA"/>
                    </a:solidFill>
                  </a:tcPr>
                </a:tc>
                <a:extLst>
                  <a:ext uri="{0D108BD9-81ED-4DB2-BD59-A6C34878D82A}">
                    <a16:rowId xmlns:a16="http://schemas.microsoft.com/office/drawing/2014/main" xmlns="" val="10005"/>
                  </a:ext>
                </a:extLst>
              </a:tr>
              <a:tr h="469700">
                <a:tc>
                  <a:txBody>
                    <a:bodyPr/>
                    <a:lstStyle/>
                    <a:p>
                      <a:pPr marL="0" marR="0" lvl="0" indent="0" algn="l" rtl="0">
                        <a:lnSpc>
                          <a:spcPct val="100000"/>
                        </a:lnSpc>
                        <a:spcBef>
                          <a:spcPts val="0"/>
                        </a:spcBef>
                        <a:spcAft>
                          <a:spcPts val="0"/>
                        </a:spcAft>
                        <a:buClr>
                          <a:schemeClr val="dk1"/>
                        </a:buClr>
                        <a:buSzPts val="1400"/>
                        <a:buFont typeface="Arial"/>
                        <a:buNone/>
                      </a:pPr>
                      <a:r>
                        <a:rPr lang="en-US" sz="1400"/>
                        <a:t>Schedule open hours for stakeholders to share evolving questions and concerns and get clarity on the updated plan.</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400" i="1"/>
                        <a:t>Inactive</a:t>
                      </a:r>
                      <a:endParaRPr sz="1400" i="1"/>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0A01"/>
                    </a:solidFill>
                  </a:tcPr>
                </a:tc>
                <a:tc>
                  <a:txBody>
                    <a:bodyPr/>
                    <a:lstStyle/>
                    <a:p>
                      <a:pPr marL="0" marR="0" lvl="0" indent="0" algn="l" rtl="0">
                        <a:spcBef>
                          <a:spcPts val="0"/>
                        </a:spcBef>
                        <a:spcAft>
                          <a:spcPts val="0"/>
                        </a:spcAft>
                        <a:buNone/>
                      </a:pPr>
                      <a:r>
                        <a:rPr lang="en-US" sz="1400" i="1"/>
                        <a:t>…</a:t>
                      </a:r>
                      <a:endParaRPr sz="1400" i="1"/>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2"/>
                    </a:solidFill>
                  </a:tcPr>
                </a:tc>
                <a:tc>
                  <a:txBody>
                    <a:bodyPr/>
                    <a:lstStyle/>
                    <a:p>
                      <a:pPr marL="0" marR="0" lvl="0" indent="0" algn="l" rtl="0">
                        <a:spcBef>
                          <a:spcPts val="0"/>
                        </a:spcBef>
                        <a:spcAft>
                          <a:spcPts val="0"/>
                        </a:spcAft>
                        <a:buNone/>
                      </a:pPr>
                      <a:r>
                        <a:rPr lang="en-US" sz="1400" i="1"/>
                        <a:t>…</a:t>
                      </a:r>
                      <a:endParaRPr sz="1400" i="1"/>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2"/>
                    </a:solidFill>
                  </a:tcPr>
                </a:tc>
                <a:extLst>
                  <a:ext uri="{0D108BD9-81ED-4DB2-BD59-A6C34878D82A}">
                    <a16:rowId xmlns:a16="http://schemas.microsoft.com/office/drawing/2014/main" xmlns="" val="10006"/>
                  </a:ext>
                </a:extLst>
              </a:tr>
            </a:tbl>
          </a:graphicData>
        </a:graphic>
      </p:graphicFrame>
      <p:sp>
        <p:nvSpPr>
          <p:cNvPr id="321" name="Google Shape;321;p5"/>
          <p:cNvSpPr txBox="1"/>
          <p:nvPr/>
        </p:nvSpPr>
        <p:spPr>
          <a:xfrm>
            <a:off x="458724" y="6262978"/>
            <a:ext cx="5320639" cy="307777"/>
          </a:xfrm>
          <a:prstGeom prst="rect">
            <a:avLst/>
          </a:prstGeom>
          <a:solidFill>
            <a:schemeClr val="lt2"/>
          </a:solidFill>
          <a:ln>
            <a:noFill/>
          </a:ln>
        </p:spPr>
        <p:txBody>
          <a:bodyPr spcFirstLastPara="1" wrap="square" lIns="0" tIns="45700" rIns="0" bIns="45700" anchor="t" anchorCtr="0">
            <a:spAutoFit/>
          </a:bodyPr>
          <a:lstStyle/>
          <a:p>
            <a:pPr marL="0" marR="0" lvl="0" indent="0" algn="l" rtl="0">
              <a:spcBef>
                <a:spcPts val="0"/>
              </a:spcBef>
              <a:spcAft>
                <a:spcPts val="0"/>
              </a:spcAft>
              <a:buNone/>
            </a:pPr>
            <a:r>
              <a:rPr lang="en-US" sz="1400">
                <a:solidFill>
                  <a:srgbClr val="DE0A01"/>
                </a:solidFill>
                <a:latin typeface="Arial"/>
                <a:ea typeface="Arial"/>
                <a:cs typeface="Arial"/>
                <a:sym typeface="Arial"/>
              </a:rPr>
              <a:t>*</a:t>
            </a:r>
            <a:r>
              <a:rPr lang="en-US" sz="1400">
                <a:solidFill>
                  <a:schemeClr val="dk1"/>
                </a:solidFill>
                <a:latin typeface="Arial"/>
                <a:ea typeface="Arial"/>
                <a:cs typeface="Arial"/>
                <a:sym typeface="Arial"/>
              </a:rPr>
              <a:t>Activities marked with an asterisk should be considered essential. </a:t>
            </a:r>
            <a:endParaRPr sz="1400">
              <a:solidFill>
                <a:schemeClr val="dk1"/>
              </a:solidFill>
              <a:latin typeface="Arial"/>
              <a:ea typeface="Arial"/>
              <a:cs typeface="Arial"/>
              <a:sym typeface="Arial"/>
            </a:endParaRPr>
          </a:p>
        </p:txBody>
      </p:sp>
      <p:sp>
        <p:nvSpPr>
          <p:cNvPr id="322" name="Google Shape;322;p5"/>
          <p:cNvSpPr txBox="1"/>
          <p:nvPr/>
        </p:nvSpPr>
        <p:spPr>
          <a:xfrm>
            <a:off x="458723" y="922378"/>
            <a:ext cx="11190351" cy="307777"/>
          </a:xfrm>
          <a:prstGeom prst="rect">
            <a:avLst/>
          </a:prstGeom>
          <a:solidFill>
            <a:srgbClr val="E1E4E4"/>
          </a:solidFill>
          <a:ln w="9525" cap="flat" cmpd="sng">
            <a:solidFill>
              <a:schemeClr val="dk1"/>
            </a:solidFill>
            <a:prstDash val="solid"/>
            <a:round/>
            <a:headEnd type="none" w="sm" len="sm"/>
            <a:tailEnd type="none" w="sm" len="sm"/>
          </a:ln>
        </p:spPr>
        <p:txBody>
          <a:bodyPr spcFirstLastPara="1" wrap="square" lIns="0" tIns="45700" rIns="0" bIns="45700" anchor="t" anchorCtr="0">
            <a:spAutoFit/>
          </a:bodyPr>
          <a:lstStyle/>
          <a:p>
            <a:pPr marL="0" marR="0" lvl="0" indent="0" algn="l" rtl="0">
              <a:spcBef>
                <a:spcPts val="0"/>
              </a:spcBef>
              <a:spcAft>
                <a:spcPts val="0"/>
              </a:spcAft>
              <a:buNone/>
            </a:pPr>
            <a:r>
              <a:rPr lang="en-US" sz="1400" b="1">
                <a:solidFill>
                  <a:schemeClr val="dk1"/>
                </a:solidFill>
                <a:latin typeface="Arial"/>
                <a:ea typeface="Arial"/>
                <a:cs typeface="Arial"/>
                <a:sym typeface="Arial"/>
              </a:rPr>
              <a:t> Instruction: </a:t>
            </a:r>
            <a:r>
              <a:rPr lang="en-US" sz="1400">
                <a:solidFill>
                  <a:schemeClr val="dk1"/>
                </a:solidFill>
                <a:latin typeface="Arial"/>
                <a:ea typeface="Arial"/>
                <a:cs typeface="Arial"/>
                <a:sym typeface="Arial"/>
              </a:rPr>
              <a:t>Refer below for an illustrative example of how to ensure the vision is still aligned with your current roadmap and plan.</a:t>
            </a:r>
            <a:endParaRPr sz="1400">
              <a:solidFill>
                <a:schemeClr val="dk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6"/>
          <p:cNvSpPr txBox="1">
            <a:spLocks noGrp="1"/>
          </p:cNvSpPr>
          <p:nvPr>
            <p:ph type="title"/>
          </p:nvPr>
        </p:nvSpPr>
        <p:spPr>
          <a:xfrm>
            <a:off x="457200" y="361950"/>
            <a:ext cx="11274552" cy="451231"/>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2"/>
              </a:buClr>
              <a:buSzPts val="3200"/>
              <a:buFont typeface="Arial Black"/>
              <a:buNone/>
            </a:pPr>
            <a:r>
              <a:rPr lang="en-US"/>
              <a:t>Refresh Needs and Gap Analysis</a:t>
            </a:r>
            <a:endParaRPr/>
          </a:p>
        </p:txBody>
      </p:sp>
      <p:graphicFrame>
        <p:nvGraphicFramePr>
          <p:cNvPr id="328" name="Google Shape;328;p6"/>
          <p:cNvGraphicFramePr/>
          <p:nvPr>
            <p:extLst>
              <p:ext uri="{D42A27DB-BD31-4B8C-83A1-F6EECF244321}">
                <p14:modId xmlns:p14="http://schemas.microsoft.com/office/powerpoint/2010/main" val="485039368"/>
              </p:ext>
            </p:extLst>
          </p:nvPr>
        </p:nvGraphicFramePr>
        <p:xfrm>
          <a:off x="457200" y="1474912"/>
          <a:ext cx="11190350" cy="4429395"/>
        </p:xfrm>
        <a:graphic>
          <a:graphicData uri="http://schemas.openxmlformats.org/drawingml/2006/table">
            <a:tbl>
              <a:tblPr firstRow="1" bandRow="1">
                <a:noFill/>
                <a:tableStyleId>{00BEF44A-2AEE-42B1-B6E8-9837828C947E}</a:tableStyleId>
              </a:tblPr>
              <a:tblGrid>
                <a:gridCol w="5453675">
                  <a:extLst>
                    <a:ext uri="{9D8B030D-6E8A-4147-A177-3AD203B41FA5}">
                      <a16:colId xmlns:a16="http://schemas.microsoft.com/office/drawing/2014/main" xmlns="" val="20000"/>
                    </a:ext>
                  </a:extLst>
                </a:gridCol>
                <a:gridCol w="1026625">
                  <a:extLst>
                    <a:ext uri="{9D8B030D-6E8A-4147-A177-3AD203B41FA5}">
                      <a16:colId xmlns:a16="http://schemas.microsoft.com/office/drawing/2014/main" xmlns="" val="20001"/>
                    </a:ext>
                  </a:extLst>
                </a:gridCol>
                <a:gridCol w="2474850">
                  <a:extLst>
                    <a:ext uri="{9D8B030D-6E8A-4147-A177-3AD203B41FA5}">
                      <a16:colId xmlns:a16="http://schemas.microsoft.com/office/drawing/2014/main" xmlns="" val="20002"/>
                    </a:ext>
                  </a:extLst>
                </a:gridCol>
                <a:gridCol w="2235200">
                  <a:extLst>
                    <a:ext uri="{9D8B030D-6E8A-4147-A177-3AD203B41FA5}">
                      <a16:colId xmlns:a16="http://schemas.microsoft.com/office/drawing/2014/main" xmlns="" val="20003"/>
                    </a:ext>
                  </a:extLst>
                </a:gridCol>
              </a:tblGrid>
              <a:tr h="345025">
                <a:tc>
                  <a:txBody>
                    <a:bodyPr/>
                    <a:lstStyle/>
                    <a:p>
                      <a:pPr marL="0" marR="0" lvl="0" indent="0" algn="l" rtl="0">
                        <a:spcBef>
                          <a:spcPts val="0"/>
                        </a:spcBef>
                        <a:spcAft>
                          <a:spcPts val="0"/>
                        </a:spcAft>
                        <a:buNone/>
                      </a:pPr>
                      <a:r>
                        <a:rPr lang="en-US" sz="1600"/>
                        <a:t>Key Activities</a:t>
                      </a:r>
                      <a:endParaRPr sz="16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600"/>
                        <a:t>Status</a:t>
                      </a:r>
                      <a:endParaRPr sz="16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600"/>
                        <a:t>Barriers to Completion</a:t>
                      </a:r>
                      <a:endParaRPr sz="16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600"/>
                        <a:t>Action Steps</a:t>
                      </a:r>
                      <a:endParaRPr sz="16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xmlns="" val="10000"/>
                  </a:ext>
                </a:extLst>
              </a:tr>
              <a:tr h="181600">
                <a:tc>
                  <a:txBody>
                    <a:bodyPr/>
                    <a:lstStyle/>
                    <a:p>
                      <a:pPr marL="0" marR="0" lvl="0" indent="0" algn="l" rtl="0">
                        <a:lnSpc>
                          <a:spcPct val="100000"/>
                        </a:lnSpc>
                        <a:spcBef>
                          <a:spcPts val="0"/>
                        </a:spcBef>
                        <a:spcAft>
                          <a:spcPts val="0"/>
                        </a:spcAft>
                        <a:buClr>
                          <a:schemeClr val="dk1"/>
                        </a:buClr>
                        <a:buSzPts val="1400"/>
                        <a:buFont typeface="Arial"/>
                        <a:buNone/>
                      </a:pPr>
                      <a:r>
                        <a:rPr lang="en-US" sz="1400" dirty="0"/>
                        <a:t>Assess the current state and capture emerging requirements.</a:t>
                      </a:r>
                      <a:endParaRPr dirty="0"/>
                    </a:p>
                    <a:p>
                      <a:pPr marL="0" marR="0" lvl="0" indent="0" algn="l" rtl="0">
                        <a:lnSpc>
                          <a:spcPct val="100000"/>
                        </a:lnSpc>
                        <a:spcBef>
                          <a:spcPts val="0"/>
                        </a:spcBef>
                        <a:spcAft>
                          <a:spcPts val="0"/>
                        </a:spcAft>
                        <a:buClr>
                          <a:schemeClr val="dk1"/>
                        </a:buClr>
                        <a:buSzPts val="1400"/>
                        <a:buFont typeface="Arial"/>
                        <a:buNone/>
                      </a:pPr>
                      <a:r>
                        <a:rPr lang="en-US" sz="1400" dirty="0"/>
                        <a:t>- For support, use the tool below to support the process of gathering business and user requirements, conducting vendor reviews and formulating proposal requests.</a:t>
                      </a:r>
                      <a:r>
                        <a:rPr lang="en-US" sz="1400" dirty="0">
                          <a:solidFill>
                            <a:srgbClr val="DE0A01"/>
                          </a:solidFill>
                        </a:rPr>
                        <a:t>* </a:t>
                      </a:r>
                      <a:endParaRPr dirty="0"/>
                    </a:p>
                    <a:p>
                      <a:pPr marL="0" marR="0" lvl="0" indent="0" algn="l" rtl="0">
                        <a:lnSpc>
                          <a:spcPct val="100000"/>
                        </a:lnSpc>
                        <a:spcBef>
                          <a:spcPts val="0"/>
                        </a:spcBef>
                        <a:spcAft>
                          <a:spcPts val="0"/>
                        </a:spcAft>
                        <a:buClr>
                          <a:schemeClr val="dk1"/>
                        </a:buClr>
                        <a:buSzPts val="1400"/>
                        <a:buFont typeface="Arial"/>
                        <a:buNone/>
                      </a:pPr>
                      <a:endParaRPr sz="1400" dirty="0">
                        <a:solidFill>
                          <a:srgbClr val="DE0A01"/>
                        </a:solidFill>
                      </a:endParaRPr>
                    </a:p>
                    <a:p>
                      <a:pPr marL="0" marR="0" lvl="0" indent="0" algn="l" rtl="0">
                        <a:lnSpc>
                          <a:spcPct val="100000"/>
                        </a:lnSpc>
                        <a:spcBef>
                          <a:spcPts val="0"/>
                        </a:spcBef>
                        <a:spcAft>
                          <a:spcPts val="0"/>
                        </a:spcAft>
                        <a:buClr>
                          <a:schemeClr val="dk1"/>
                        </a:buClr>
                        <a:buSzPts val="1400"/>
                        <a:buFont typeface="Arial"/>
                        <a:buNone/>
                      </a:pPr>
                      <a:r>
                        <a:rPr lang="en-US" sz="1400" i="1" u="sng" dirty="0">
                          <a:solidFill>
                            <a:srgbClr val="0070C0"/>
                          </a:solidFill>
                          <a:hlinkClick r:id="rId3">
                            <a:extLst>
                              <a:ext uri="{A12FA001-AC4F-418D-AE19-62706E023703}">
                                <ahyp:hlinkClr xmlns:ahyp="http://schemas.microsoft.com/office/drawing/2018/hyperlinkcolor" xmlns="" val="tx"/>
                              </a:ext>
                            </a:extLst>
                          </a:hlinkClick>
                        </a:rPr>
                        <a:t>Tool: RFI for HCM Technology Functional Requirements</a:t>
                      </a:r>
                      <a:endParaRPr sz="1400" i="1" dirty="0">
                        <a:solidFill>
                          <a:srgbClr val="0070C0"/>
                        </a:solidFill>
                      </a:endParaRPr>
                    </a:p>
                    <a:p>
                      <a:pPr marL="0" marR="0" lvl="0" indent="0" algn="l" rtl="0">
                        <a:lnSpc>
                          <a:spcPct val="100000"/>
                        </a:lnSpc>
                        <a:spcBef>
                          <a:spcPts val="0"/>
                        </a:spcBef>
                        <a:spcAft>
                          <a:spcPts val="0"/>
                        </a:spcAft>
                        <a:buClr>
                          <a:schemeClr val="dk1"/>
                        </a:buClr>
                        <a:buSzPts val="1400"/>
                        <a:buFont typeface="Arial"/>
                        <a:buNone/>
                      </a:pPr>
                      <a:endParaRPr sz="1400" i="1" dirty="0">
                        <a:solidFill>
                          <a:schemeClr val="dk1"/>
                        </a:solidFil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400"/>
                        <a:buFont typeface="Arial"/>
                        <a:buNone/>
                      </a:pPr>
                      <a:r>
                        <a:rPr lang="en-US" sz="1400" i="1"/>
                        <a:t>In Progress</a:t>
                      </a:r>
                      <a:endParaRPr sz="1400" i="1"/>
                    </a:p>
                    <a:p>
                      <a:pPr marL="0" marR="0" lvl="0" indent="0" algn="l" rtl="0">
                        <a:spcBef>
                          <a:spcPts val="0"/>
                        </a:spcBef>
                        <a:spcAft>
                          <a:spcPts val="0"/>
                        </a:spcAft>
                        <a:buNone/>
                      </a:pPr>
                      <a:endParaRPr sz="14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5AB23"/>
                    </a:solidFill>
                  </a:tcPr>
                </a:tc>
                <a:tc>
                  <a:txBody>
                    <a:bodyPr/>
                    <a:lstStyle/>
                    <a:p>
                      <a:pPr marL="0" marR="0" lvl="0" indent="0" algn="l" rtl="0">
                        <a:spcBef>
                          <a:spcPts val="0"/>
                        </a:spcBef>
                        <a:spcAft>
                          <a:spcPts val="0"/>
                        </a:spcAft>
                        <a:buNone/>
                      </a:pPr>
                      <a:r>
                        <a:rPr lang="en-US" sz="1400" i="1"/>
                        <a:t>Current lack of prioritization from [X] business units.</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1E4E4"/>
                    </a:solidFill>
                  </a:tcPr>
                </a:tc>
                <a:tc>
                  <a:txBody>
                    <a:bodyPr/>
                    <a:lstStyle/>
                    <a:p>
                      <a:pPr marL="0" marR="0" lvl="0" indent="0" algn="l" rtl="0">
                        <a:spcBef>
                          <a:spcPts val="0"/>
                        </a:spcBef>
                        <a:spcAft>
                          <a:spcPts val="0"/>
                        </a:spcAft>
                        <a:buNone/>
                      </a:pPr>
                      <a:r>
                        <a:rPr lang="en-US" sz="1400" i="1"/>
                        <a:t>Create a prioritized list of distinctive requirements to understand what’s unique and/or critical versus nice-to-have by [X] date.</a:t>
                      </a:r>
                      <a:endParaRPr sz="1400" i="1"/>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1E4E4"/>
                    </a:solidFill>
                  </a:tcPr>
                </a:tc>
                <a:extLst>
                  <a:ext uri="{0D108BD9-81ED-4DB2-BD59-A6C34878D82A}">
                    <a16:rowId xmlns:a16="http://schemas.microsoft.com/office/drawing/2014/main" xmlns="" val="10001"/>
                  </a:ext>
                </a:extLst>
              </a:tr>
              <a:tr h="181600">
                <a:tc>
                  <a:txBody>
                    <a:bodyPr/>
                    <a:lstStyle/>
                    <a:p>
                      <a:pPr marL="0" marR="0" lvl="0" indent="0" algn="l" rtl="0">
                        <a:lnSpc>
                          <a:spcPct val="100000"/>
                        </a:lnSpc>
                        <a:spcBef>
                          <a:spcPts val="0"/>
                        </a:spcBef>
                        <a:spcAft>
                          <a:spcPts val="0"/>
                        </a:spcAft>
                        <a:buClr>
                          <a:schemeClr val="dk1"/>
                        </a:buClr>
                        <a:buSzPts val="1400"/>
                        <a:buFont typeface="Arial"/>
                        <a:buNone/>
                      </a:pPr>
                      <a:r>
                        <a:rPr lang="en-US" sz="1400"/>
                        <a:t>Identify new personas and journeys as well as updates to existing ones by regularly listening to employees, managers, and other personas (e.g., through interviews, focus groups, and surveys).</a:t>
                      </a:r>
                      <a:r>
                        <a:rPr lang="en-US" sz="1400">
                          <a:solidFill>
                            <a:srgbClr val="DE0A01"/>
                          </a:solidFill>
                        </a:rPr>
                        <a:t>*</a:t>
                      </a:r>
                      <a:endParaRPr sz="14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endParaRPr sz="14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endParaRPr sz="14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endParaRPr sz="14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xmlns="" val="10002"/>
                  </a:ext>
                </a:extLst>
              </a:tr>
              <a:tr h="181600">
                <a:tc>
                  <a:txBody>
                    <a:bodyPr/>
                    <a:lstStyle/>
                    <a:p>
                      <a:pPr marL="0" marR="0" lvl="0" indent="0" algn="l" rtl="0">
                        <a:lnSpc>
                          <a:spcPct val="100000"/>
                        </a:lnSpc>
                        <a:spcBef>
                          <a:spcPts val="0"/>
                        </a:spcBef>
                        <a:spcAft>
                          <a:spcPts val="0"/>
                        </a:spcAft>
                        <a:buClr>
                          <a:schemeClr val="dk1"/>
                        </a:buClr>
                        <a:buSzPts val="1400"/>
                        <a:buFont typeface="Arial"/>
                        <a:buNone/>
                      </a:pPr>
                      <a:r>
                        <a:rPr lang="en-US" sz="1400"/>
                        <a:t>Conduct a gap analysis to determine which of the prioritized HR business capability still has gaps in achieving the HR and talent imperatives.</a:t>
                      </a:r>
                      <a:r>
                        <a:rPr lang="en-US" sz="1400">
                          <a:solidFill>
                            <a:srgbClr val="DE0A01"/>
                          </a:solidFill>
                        </a:rPr>
                        <a:t>*</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1E4E4"/>
                    </a:solidFill>
                  </a:tcPr>
                </a:tc>
                <a:tc>
                  <a:txBody>
                    <a:bodyPr/>
                    <a:lstStyle/>
                    <a:p>
                      <a:pPr marL="0" marR="0" lvl="0" indent="0" algn="l" rtl="0">
                        <a:spcBef>
                          <a:spcPts val="0"/>
                        </a:spcBef>
                        <a:spcAft>
                          <a:spcPts val="0"/>
                        </a:spcAft>
                        <a:buNone/>
                      </a:pPr>
                      <a:endParaRPr sz="14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1E4E4"/>
                    </a:solidFill>
                  </a:tcPr>
                </a:tc>
                <a:tc>
                  <a:txBody>
                    <a:bodyPr/>
                    <a:lstStyle/>
                    <a:p>
                      <a:pPr marL="0" marR="0" lvl="0" indent="0" algn="l" rtl="0">
                        <a:spcBef>
                          <a:spcPts val="0"/>
                        </a:spcBef>
                        <a:spcAft>
                          <a:spcPts val="0"/>
                        </a:spcAft>
                        <a:buNone/>
                      </a:pPr>
                      <a:endParaRPr sz="14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1E4E4"/>
                    </a:solidFill>
                  </a:tcPr>
                </a:tc>
                <a:tc>
                  <a:txBody>
                    <a:bodyPr/>
                    <a:lstStyle/>
                    <a:p>
                      <a:pPr marL="0" marR="0" lvl="0" indent="0" algn="l" rtl="0">
                        <a:spcBef>
                          <a:spcPts val="0"/>
                        </a:spcBef>
                        <a:spcAft>
                          <a:spcPts val="0"/>
                        </a:spcAft>
                        <a:buNone/>
                      </a:pPr>
                      <a:endParaRPr sz="14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1E4E4"/>
                    </a:solidFill>
                  </a:tcPr>
                </a:tc>
                <a:extLst>
                  <a:ext uri="{0D108BD9-81ED-4DB2-BD59-A6C34878D82A}">
                    <a16:rowId xmlns:a16="http://schemas.microsoft.com/office/drawing/2014/main" xmlns="" val="10003"/>
                  </a:ext>
                </a:extLst>
              </a:tr>
              <a:tr h="181600">
                <a:tc>
                  <a:txBody>
                    <a:bodyPr/>
                    <a:lstStyle/>
                    <a:p>
                      <a:pPr marL="0" marR="0" lvl="0" indent="0" algn="l" rtl="0">
                        <a:lnSpc>
                          <a:spcPct val="100000"/>
                        </a:lnSpc>
                        <a:spcBef>
                          <a:spcPts val="0"/>
                        </a:spcBef>
                        <a:spcAft>
                          <a:spcPts val="0"/>
                        </a:spcAft>
                        <a:buClr>
                          <a:schemeClr val="dk1"/>
                        </a:buClr>
                        <a:buSzPts val="1400"/>
                        <a:buFont typeface="Arial"/>
                        <a:buNone/>
                      </a:pPr>
                      <a:r>
                        <a:rPr lang="en-US" sz="1400"/>
                        <a:t>Based on the analysis, reprioritize HR business capabilities (if required) for transformation.</a:t>
                      </a:r>
                      <a:endParaRPr sz="1400">
                        <a:solidFill>
                          <a:srgbClr val="E81159"/>
                        </a:solidFil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2"/>
                    </a:solidFill>
                  </a:tcPr>
                </a:tc>
                <a:tc>
                  <a:txBody>
                    <a:bodyPr/>
                    <a:lstStyle/>
                    <a:p>
                      <a:pPr marL="0" marR="0" lvl="0" indent="0" algn="l" rtl="0">
                        <a:spcBef>
                          <a:spcPts val="0"/>
                        </a:spcBef>
                        <a:spcAft>
                          <a:spcPts val="0"/>
                        </a:spcAft>
                        <a:buNone/>
                      </a:pPr>
                      <a:endParaRPr sz="14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2"/>
                    </a:solidFill>
                  </a:tcPr>
                </a:tc>
                <a:tc>
                  <a:txBody>
                    <a:bodyPr/>
                    <a:lstStyle/>
                    <a:p>
                      <a:pPr marL="0" marR="0" lvl="0" indent="0" algn="l" rtl="0">
                        <a:spcBef>
                          <a:spcPts val="0"/>
                        </a:spcBef>
                        <a:spcAft>
                          <a:spcPts val="0"/>
                        </a:spcAft>
                        <a:buNone/>
                      </a:pPr>
                      <a:endParaRPr sz="14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2"/>
                    </a:solidFill>
                  </a:tcPr>
                </a:tc>
                <a:tc>
                  <a:txBody>
                    <a:bodyPr/>
                    <a:lstStyle/>
                    <a:p>
                      <a:pPr marL="0" marR="0" lvl="0" indent="0" algn="l" rtl="0">
                        <a:spcBef>
                          <a:spcPts val="0"/>
                        </a:spcBef>
                        <a:spcAft>
                          <a:spcPts val="0"/>
                        </a:spcAft>
                        <a:buNone/>
                      </a:pPr>
                      <a:endParaRPr sz="14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2"/>
                    </a:solidFill>
                  </a:tcPr>
                </a:tc>
                <a:extLst>
                  <a:ext uri="{0D108BD9-81ED-4DB2-BD59-A6C34878D82A}">
                    <a16:rowId xmlns:a16="http://schemas.microsoft.com/office/drawing/2014/main" xmlns="" val="10004"/>
                  </a:ext>
                </a:extLst>
              </a:tr>
              <a:tr h="181600">
                <a:tc>
                  <a:txBody>
                    <a:bodyPr/>
                    <a:lstStyle/>
                    <a:p>
                      <a:pPr marL="0" marR="0" lvl="0" indent="0" algn="l" rtl="0">
                        <a:lnSpc>
                          <a:spcPct val="100000"/>
                        </a:lnSpc>
                        <a:spcBef>
                          <a:spcPts val="0"/>
                        </a:spcBef>
                        <a:spcAft>
                          <a:spcPts val="0"/>
                        </a:spcAft>
                        <a:buClr>
                          <a:schemeClr val="dk1"/>
                        </a:buClr>
                        <a:buSzPts val="1400"/>
                        <a:buFont typeface="Arial"/>
                        <a:buNone/>
                      </a:pPr>
                      <a:r>
                        <a:rPr lang="en-US" sz="1400"/>
                        <a:t>Develop a strategic plan to communicate the new priorities and changes to relevant stakeholders and get their buy-in.</a:t>
                      </a:r>
                      <a:endParaRPr sz="1400">
                        <a:solidFill>
                          <a:srgbClr val="DE0A01"/>
                        </a:solidFil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endParaRPr sz="14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1E4E4"/>
                    </a:solidFill>
                  </a:tcPr>
                </a:tc>
                <a:tc>
                  <a:txBody>
                    <a:bodyPr/>
                    <a:lstStyle/>
                    <a:p>
                      <a:pPr marL="0" marR="0" lvl="0" indent="0" algn="l" rtl="0">
                        <a:lnSpc>
                          <a:spcPct val="100000"/>
                        </a:lnSpc>
                        <a:spcBef>
                          <a:spcPts val="0"/>
                        </a:spcBef>
                        <a:spcAft>
                          <a:spcPts val="0"/>
                        </a:spcAft>
                        <a:buClr>
                          <a:schemeClr val="dk1"/>
                        </a:buClr>
                        <a:buSzPts val="1400"/>
                        <a:buFont typeface="Arial"/>
                        <a:buNone/>
                      </a:pPr>
                      <a:endParaRPr sz="14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1E4E4"/>
                    </a:solidFill>
                  </a:tcPr>
                </a:tc>
                <a:tc>
                  <a:txBody>
                    <a:bodyPr/>
                    <a:lstStyle/>
                    <a:p>
                      <a:pPr marL="0" marR="0" lvl="0" indent="0" algn="l" rtl="0">
                        <a:spcBef>
                          <a:spcPts val="0"/>
                        </a:spcBef>
                        <a:spcAft>
                          <a:spcPts val="0"/>
                        </a:spcAft>
                        <a:buNone/>
                      </a:pPr>
                      <a:endParaRPr sz="1400"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1E4E4"/>
                    </a:solidFill>
                  </a:tcPr>
                </a:tc>
                <a:extLst>
                  <a:ext uri="{0D108BD9-81ED-4DB2-BD59-A6C34878D82A}">
                    <a16:rowId xmlns:a16="http://schemas.microsoft.com/office/drawing/2014/main" xmlns="" val="10005"/>
                  </a:ext>
                </a:extLst>
              </a:tr>
            </a:tbl>
          </a:graphicData>
        </a:graphic>
      </p:graphicFrame>
      <p:sp>
        <p:nvSpPr>
          <p:cNvPr id="329" name="Google Shape;329;p6"/>
          <p:cNvSpPr txBox="1"/>
          <p:nvPr/>
        </p:nvSpPr>
        <p:spPr>
          <a:xfrm>
            <a:off x="457200" y="1032956"/>
            <a:ext cx="11190351" cy="307777"/>
          </a:xfrm>
          <a:prstGeom prst="rect">
            <a:avLst/>
          </a:prstGeom>
          <a:solidFill>
            <a:srgbClr val="E1E4E4"/>
          </a:solidFill>
          <a:ln w="9525" cap="flat" cmpd="sng">
            <a:solidFill>
              <a:schemeClr val="dk1"/>
            </a:solidFill>
            <a:prstDash val="solid"/>
            <a:round/>
            <a:headEnd type="none" w="sm" len="sm"/>
            <a:tailEnd type="none" w="sm" len="sm"/>
          </a:ln>
        </p:spPr>
        <p:txBody>
          <a:bodyPr spcFirstLastPara="1" wrap="square" lIns="0" tIns="45700" rIns="0" bIns="45700" anchor="t" anchorCtr="0">
            <a:spAutoFit/>
          </a:bodyPr>
          <a:lstStyle/>
          <a:p>
            <a:pPr marL="0" marR="0" lvl="0" indent="0" algn="l" rtl="0">
              <a:spcBef>
                <a:spcPts val="0"/>
              </a:spcBef>
              <a:spcAft>
                <a:spcPts val="0"/>
              </a:spcAft>
              <a:buNone/>
            </a:pPr>
            <a:r>
              <a:rPr lang="en-US" sz="1400" b="1">
                <a:solidFill>
                  <a:schemeClr val="dk1"/>
                </a:solidFill>
                <a:latin typeface="Arial"/>
                <a:ea typeface="Arial"/>
                <a:cs typeface="Arial"/>
                <a:sym typeface="Arial"/>
              </a:rPr>
              <a:t> Instruction: </a:t>
            </a:r>
            <a:r>
              <a:rPr lang="en-US" sz="1400">
                <a:solidFill>
                  <a:schemeClr val="dk1"/>
                </a:solidFill>
                <a:latin typeface="Arial"/>
                <a:ea typeface="Arial"/>
                <a:cs typeface="Arial"/>
                <a:sym typeface="Arial"/>
              </a:rPr>
              <a:t>Refer below for a checklist to identify any gaps or business requirements that have emerged or changed.</a:t>
            </a:r>
            <a:endParaRPr/>
          </a:p>
        </p:txBody>
      </p:sp>
      <p:sp>
        <p:nvSpPr>
          <p:cNvPr id="330" name="Google Shape;330;p6"/>
          <p:cNvSpPr txBox="1"/>
          <p:nvPr/>
        </p:nvSpPr>
        <p:spPr>
          <a:xfrm>
            <a:off x="457200" y="6274870"/>
            <a:ext cx="5320639" cy="307777"/>
          </a:xfrm>
          <a:prstGeom prst="rect">
            <a:avLst/>
          </a:prstGeom>
          <a:solidFill>
            <a:schemeClr val="lt2"/>
          </a:solidFill>
          <a:ln>
            <a:noFill/>
          </a:ln>
        </p:spPr>
        <p:txBody>
          <a:bodyPr spcFirstLastPara="1" wrap="square" lIns="0" tIns="45700" rIns="0" bIns="45700" anchor="t" anchorCtr="0">
            <a:spAutoFit/>
          </a:bodyPr>
          <a:lstStyle/>
          <a:p>
            <a:pPr marL="0" marR="0" lvl="0" indent="0" algn="l" rtl="0">
              <a:spcBef>
                <a:spcPts val="0"/>
              </a:spcBef>
              <a:spcAft>
                <a:spcPts val="0"/>
              </a:spcAft>
              <a:buNone/>
            </a:pPr>
            <a:r>
              <a:rPr lang="en-US" sz="1400">
                <a:solidFill>
                  <a:srgbClr val="DE0A01"/>
                </a:solidFill>
                <a:latin typeface="Arial"/>
                <a:ea typeface="Arial"/>
                <a:cs typeface="Arial"/>
                <a:sym typeface="Arial"/>
              </a:rPr>
              <a:t>*</a:t>
            </a:r>
            <a:r>
              <a:rPr lang="en-US" sz="1400">
                <a:solidFill>
                  <a:schemeClr val="dk1"/>
                </a:solidFill>
                <a:latin typeface="Arial"/>
                <a:ea typeface="Arial"/>
                <a:cs typeface="Arial"/>
                <a:sym typeface="Arial"/>
              </a:rPr>
              <a:t>Activities marked with an asterisk should be considered essential. </a:t>
            </a:r>
            <a:endParaRPr sz="1400">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7"/>
          <p:cNvSpPr txBox="1">
            <a:spLocks noGrp="1"/>
          </p:cNvSpPr>
          <p:nvPr>
            <p:ph type="title"/>
          </p:nvPr>
        </p:nvSpPr>
        <p:spPr>
          <a:xfrm>
            <a:off x="457200" y="361950"/>
            <a:ext cx="11274552" cy="451231"/>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2"/>
              </a:buClr>
              <a:buSzPts val="3200"/>
              <a:buFont typeface="Arial Black"/>
              <a:buNone/>
            </a:pPr>
            <a:r>
              <a:rPr lang="en-US" b="1"/>
              <a:t>Review Market Scan and Portfolio Assessment</a:t>
            </a:r>
            <a:endParaRPr/>
          </a:p>
        </p:txBody>
      </p:sp>
      <p:graphicFrame>
        <p:nvGraphicFramePr>
          <p:cNvPr id="336" name="Google Shape;336;p7"/>
          <p:cNvGraphicFramePr/>
          <p:nvPr/>
        </p:nvGraphicFramePr>
        <p:xfrm>
          <a:off x="455676" y="1490663"/>
          <a:ext cx="11274550" cy="3057785"/>
        </p:xfrm>
        <a:graphic>
          <a:graphicData uri="http://schemas.openxmlformats.org/drawingml/2006/table">
            <a:tbl>
              <a:tblPr firstRow="1" bandRow="1">
                <a:noFill/>
                <a:tableStyleId>{00BEF44A-2AEE-42B1-B6E8-9837828C947E}</a:tableStyleId>
              </a:tblPr>
              <a:tblGrid>
                <a:gridCol w="5295900">
                  <a:extLst>
                    <a:ext uri="{9D8B030D-6E8A-4147-A177-3AD203B41FA5}">
                      <a16:colId xmlns:a16="http://schemas.microsoft.com/office/drawing/2014/main" xmlns="" val="20000"/>
                    </a:ext>
                  </a:extLst>
                </a:gridCol>
                <a:gridCol w="1012450">
                  <a:extLst>
                    <a:ext uri="{9D8B030D-6E8A-4147-A177-3AD203B41FA5}">
                      <a16:colId xmlns:a16="http://schemas.microsoft.com/office/drawing/2014/main" xmlns="" val="20001"/>
                    </a:ext>
                  </a:extLst>
                </a:gridCol>
                <a:gridCol w="2424425">
                  <a:extLst>
                    <a:ext uri="{9D8B030D-6E8A-4147-A177-3AD203B41FA5}">
                      <a16:colId xmlns:a16="http://schemas.microsoft.com/office/drawing/2014/main" xmlns="" val="20002"/>
                    </a:ext>
                  </a:extLst>
                </a:gridCol>
                <a:gridCol w="2541775">
                  <a:extLst>
                    <a:ext uri="{9D8B030D-6E8A-4147-A177-3AD203B41FA5}">
                      <a16:colId xmlns:a16="http://schemas.microsoft.com/office/drawing/2014/main" xmlns="" val="20003"/>
                    </a:ext>
                  </a:extLst>
                </a:gridCol>
              </a:tblGrid>
              <a:tr h="345025">
                <a:tc>
                  <a:txBody>
                    <a:bodyPr/>
                    <a:lstStyle/>
                    <a:p>
                      <a:pPr marL="0" marR="0" lvl="0" indent="0" algn="l" rtl="0">
                        <a:spcBef>
                          <a:spcPts val="0"/>
                        </a:spcBef>
                        <a:spcAft>
                          <a:spcPts val="0"/>
                        </a:spcAft>
                        <a:buNone/>
                      </a:pPr>
                      <a:r>
                        <a:rPr lang="en-US" sz="1600"/>
                        <a:t>Key Activities</a:t>
                      </a:r>
                      <a:endParaRPr sz="16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600"/>
                        <a:t>Status</a:t>
                      </a:r>
                      <a:endParaRPr sz="16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600"/>
                        <a:t>Barriers to Completion</a:t>
                      </a:r>
                      <a:endParaRPr sz="16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600"/>
                        <a:t>Action Steps</a:t>
                      </a:r>
                      <a:endParaRPr sz="16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xmlns="" val="10000"/>
                  </a:ext>
                </a:extLst>
              </a:tr>
              <a:tr h="345025">
                <a:tc>
                  <a:txBody>
                    <a:bodyPr/>
                    <a:lstStyle/>
                    <a:p>
                      <a:pPr marL="0" marR="0" lvl="0" indent="0" algn="l" rtl="0">
                        <a:lnSpc>
                          <a:spcPct val="100000"/>
                        </a:lnSpc>
                        <a:spcBef>
                          <a:spcPts val="0"/>
                        </a:spcBef>
                        <a:spcAft>
                          <a:spcPts val="0"/>
                        </a:spcAft>
                        <a:buClr>
                          <a:schemeClr val="dk1"/>
                        </a:buClr>
                        <a:buSzPts val="1400"/>
                        <a:buFont typeface="Arial"/>
                        <a:buNone/>
                      </a:pPr>
                      <a:r>
                        <a:rPr lang="en-US" sz="1400"/>
                        <a:t>Scan the market to understand the vendor landscape, specific vendor capabilities and check if there are any new vendors that should be considered.</a:t>
                      </a:r>
                      <a:r>
                        <a:rPr lang="en-US" sz="1400">
                          <a:solidFill>
                            <a:srgbClr val="DE0A01"/>
                          </a:solidFill>
                        </a:rPr>
                        <a:t>*</a:t>
                      </a:r>
                      <a:endParaRPr sz="1400">
                        <a:solidFill>
                          <a:srgbClr val="DE0A01"/>
                        </a:solidFil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400" i="1">
                          <a:solidFill>
                            <a:schemeClr val="dk1"/>
                          </a:solidFill>
                          <a:latin typeface="Arial"/>
                          <a:ea typeface="Arial"/>
                          <a:cs typeface="Arial"/>
                          <a:sym typeface="Arial"/>
                        </a:rPr>
                        <a:t>In Progress</a:t>
                      </a:r>
                      <a:endParaRPr sz="1400" i="1">
                        <a:solidFill>
                          <a:schemeClr val="dk1"/>
                        </a:solidFill>
                        <a:latin typeface="Arial"/>
                        <a:ea typeface="Arial"/>
                        <a:cs typeface="Arial"/>
                        <a:sym typeface="Aria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5AB23"/>
                    </a:solidFill>
                  </a:tcPr>
                </a:tc>
                <a:tc>
                  <a:txBody>
                    <a:bodyPr/>
                    <a:lstStyle/>
                    <a:p>
                      <a:pPr marL="0" marR="0" lvl="0" indent="0" algn="l" rtl="0">
                        <a:spcBef>
                          <a:spcPts val="0"/>
                        </a:spcBef>
                        <a:spcAft>
                          <a:spcPts val="0"/>
                        </a:spcAft>
                        <a:buNone/>
                      </a:pPr>
                      <a:r>
                        <a:rPr lang="en-US" sz="1400" i="1"/>
                        <a:t>We are currently considering too many technology vendors in the market for our short-list.</a:t>
                      </a:r>
                      <a:endParaRPr sz="1400" i="1"/>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1E4E4"/>
                    </a:solidFill>
                  </a:tcPr>
                </a:tc>
                <a:tc>
                  <a:txBody>
                    <a:bodyPr/>
                    <a:lstStyle/>
                    <a:p>
                      <a:pPr marL="0" marR="0" lvl="0" indent="0" algn="l" rtl="0">
                        <a:spcBef>
                          <a:spcPts val="0"/>
                        </a:spcBef>
                        <a:spcAft>
                          <a:spcPts val="0"/>
                        </a:spcAft>
                        <a:buNone/>
                      </a:pPr>
                      <a:r>
                        <a:rPr lang="en-US" sz="1400" i="1"/>
                        <a:t>Make a list of relevant vendors, determine their strengths and weaknesses by [X] date.</a:t>
                      </a:r>
                      <a:endParaRPr sz="1400" i="1"/>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1E4E4"/>
                    </a:solidFill>
                  </a:tcPr>
                </a:tc>
                <a:extLst>
                  <a:ext uri="{0D108BD9-81ED-4DB2-BD59-A6C34878D82A}">
                    <a16:rowId xmlns:a16="http://schemas.microsoft.com/office/drawing/2014/main" xmlns="" val="10001"/>
                  </a:ext>
                </a:extLst>
              </a:tr>
              <a:tr h="181600">
                <a:tc>
                  <a:txBody>
                    <a:bodyPr/>
                    <a:lstStyle/>
                    <a:p>
                      <a:pPr marL="0" marR="0" lvl="0" indent="0" algn="l" rtl="0">
                        <a:lnSpc>
                          <a:spcPct val="100000"/>
                        </a:lnSpc>
                        <a:spcBef>
                          <a:spcPts val="0"/>
                        </a:spcBef>
                        <a:spcAft>
                          <a:spcPts val="0"/>
                        </a:spcAft>
                        <a:buClr>
                          <a:schemeClr val="dk1"/>
                        </a:buClr>
                        <a:buSzPts val="1400"/>
                        <a:buFont typeface="Arial"/>
                        <a:buNone/>
                      </a:pPr>
                      <a:r>
                        <a:rPr lang="en-US" sz="1400">
                          <a:solidFill>
                            <a:schemeClr val="dk1"/>
                          </a:solidFill>
                        </a:rPr>
                        <a:t>Reaffirm vendors under consideration and shortlist based on viability, maturity, relevance and roadmap fit.</a:t>
                      </a:r>
                      <a:r>
                        <a:rPr lang="en-US" sz="1400">
                          <a:solidFill>
                            <a:srgbClr val="DE0A01"/>
                          </a:solidFill>
                        </a:rPr>
                        <a:t>*</a:t>
                      </a:r>
                      <a:endParaRPr sz="1400">
                        <a:solidFill>
                          <a:schemeClr val="dk1"/>
                        </a:solidFil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endParaRPr sz="18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2"/>
                    </a:solidFill>
                  </a:tcPr>
                </a:tc>
                <a:tc>
                  <a:txBody>
                    <a:bodyPr/>
                    <a:lstStyle/>
                    <a:p>
                      <a:pPr marL="0" marR="0" lvl="0" indent="0" algn="l" rtl="0">
                        <a:spcBef>
                          <a:spcPts val="0"/>
                        </a:spcBef>
                        <a:spcAft>
                          <a:spcPts val="0"/>
                        </a:spcAft>
                        <a:buNone/>
                      </a:pPr>
                      <a:endParaRPr sz="18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2"/>
                    </a:solidFill>
                  </a:tcPr>
                </a:tc>
                <a:tc>
                  <a:txBody>
                    <a:bodyPr/>
                    <a:lstStyle/>
                    <a:p>
                      <a:pPr marL="0" marR="0" lvl="0" indent="0" algn="l" rtl="0">
                        <a:spcBef>
                          <a:spcPts val="0"/>
                        </a:spcBef>
                        <a:spcAft>
                          <a:spcPts val="0"/>
                        </a:spcAft>
                        <a:buNone/>
                      </a:pPr>
                      <a:endParaRPr sz="18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2"/>
                    </a:solidFill>
                  </a:tcPr>
                </a:tc>
                <a:extLst>
                  <a:ext uri="{0D108BD9-81ED-4DB2-BD59-A6C34878D82A}">
                    <a16:rowId xmlns:a16="http://schemas.microsoft.com/office/drawing/2014/main" xmlns="" val="10002"/>
                  </a:ext>
                </a:extLst>
              </a:tr>
              <a:tr h="181600">
                <a:tc>
                  <a:txBody>
                    <a:bodyPr/>
                    <a:lstStyle/>
                    <a:p>
                      <a:pPr marL="0" marR="0" lvl="0" indent="0" algn="l" rtl="0">
                        <a:lnSpc>
                          <a:spcPct val="100000"/>
                        </a:lnSpc>
                        <a:spcBef>
                          <a:spcPts val="0"/>
                        </a:spcBef>
                        <a:spcAft>
                          <a:spcPts val="0"/>
                        </a:spcAft>
                        <a:buClr>
                          <a:schemeClr val="dk1"/>
                        </a:buClr>
                        <a:buSzPts val="1400"/>
                        <a:buFont typeface="Arial"/>
                        <a:buNone/>
                      </a:pPr>
                      <a:r>
                        <a:rPr lang="en-US" sz="1400">
                          <a:solidFill>
                            <a:schemeClr val="dk1"/>
                          </a:solidFill>
                        </a:rPr>
                        <a:t>Reassess the HR technology portfolio options to ensure fit with new strategic, functional, and technical needs.</a:t>
                      </a:r>
                      <a:r>
                        <a:rPr lang="en-US" sz="1400">
                          <a:solidFill>
                            <a:srgbClr val="DE0A01"/>
                          </a:solidFill>
                        </a:rPr>
                        <a:t>*</a:t>
                      </a:r>
                      <a:endParaRPr sz="1400">
                        <a:solidFill>
                          <a:schemeClr val="dk1"/>
                        </a:solidFil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1E4E4"/>
                    </a:solidFill>
                  </a:tcPr>
                </a:tc>
                <a:tc>
                  <a:txBody>
                    <a:bodyPr/>
                    <a:lstStyle/>
                    <a:p>
                      <a:pPr marL="0" marR="0" lvl="0" indent="0" algn="l" rtl="0">
                        <a:spcBef>
                          <a:spcPts val="0"/>
                        </a:spcBef>
                        <a:spcAft>
                          <a:spcPts val="0"/>
                        </a:spcAft>
                        <a:buNone/>
                      </a:pPr>
                      <a:endParaRPr sz="18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1E4E4"/>
                    </a:solidFill>
                  </a:tcPr>
                </a:tc>
                <a:tc>
                  <a:txBody>
                    <a:bodyPr/>
                    <a:lstStyle/>
                    <a:p>
                      <a:pPr marL="0" marR="0" lvl="0" indent="0" algn="l" rtl="0">
                        <a:spcBef>
                          <a:spcPts val="0"/>
                        </a:spcBef>
                        <a:spcAft>
                          <a:spcPts val="0"/>
                        </a:spcAft>
                        <a:buNone/>
                      </a:pPr>
                      <a:endParaRPr sz="18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1E4E4"/>
                    </a:solidFill>
                  </a:tcPr>
                </a:tc>
                <a:tc>
                  <a:txBody>
                    <a:bodyPr/>
                    <a:lstStyle/>
                    <a:p>
                      <a:pPr marL="0" marR="0" lvl="0" indent="0" algn="l" rtl="0">
                        <a:spcBef>
                          <a:spcPts val="0"/>
                        </a:spcBef>
                        <a:spcAft>
                          <a:spcPts val="0"/>
                        </a:spcAft>
                        <a:buNone/>
                      </a:pPr>
                      <a:endParaRPr sz="18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1E4E4"/>
                    </a:solidFill>
                  </a:tcPr>
                </a:tc>
                <a:extLst>
                  <a:ext uri="{0D108BD9-81ED-4DB2-BD59-A6C34878D82A}">
                    <a16:rowId xmlns:a16="http://schemas.microsoft.com/office/drawing/2014/main" xmlns="" val="10003"/>
                  </a:ext>
                </a:extLst>
              </a:tr>
              <a:tr h="181600">
                <a:tc>
                  <a:txBody>
                    <a:bodyPr/>
                    <a:lstStyle/>
                    <a:p>
                      <a:pPr marL="0" marR="0" lvl="0" indent="0" algn="l" rtl="0">
                        <a:lnSpc>
                          <a:spcPct val="100000"/>
                        </a:lnSpc>
                        <a:spcBef>
                          <a:spcPts val="0"/>
                        </a:spcBef>
                        <a:spcAft>
                          <a:spcPts val="0"/>
                        </a:spcAft>
                        <a:buClr>
                          <a:schemeClr val="dk1"/>
                        </a:buClr>
                        <a:buSzPts val="1400"/>
                        <a:buFont typeface="Arial"/>
                        <a:buNone/>
                      </a:pPr>
                      <a:r>
                        <a:rPr lang="en-US" sz="1400">
                          <a:solidFill>
                            <a:schemeClr val="dk1"/>
                          </a:solidFill>
                        </a:rPr>
                        <a:t>Monitor the HR technology landscape continuously to keep abreast of new technology launches and peer reviews.</a:t>
                      </a:r>
                      <a:endParaRPr sz="1400">
                        <a:solidFill>
                          <a:schemeClr val="dk1"/>
                        </a:solidFill>
                      </a:endParaRPr>
                    </a:p>
                    <a:p>
                      <a:pPr marL="0" marR="0" lvl="0" indent="0" algn="l" rtl="0">
                        <a:lnSpc>
                          <a:spcPct val="100000"/>
                        </a:lnSpc>
                        <a:spcBef>
                          <a:spcPts val="0"/>
                        </a:spcBef>
                        <a:spcAft>
                          <a:spcPts val="0"/>
                        </a:spcAft>
                        <a:buClr>
                          <a:schemeClr val="dk1"/>
                        </a:buClr>
                        <a:buSzPts val="1400"/>
                        <a:buFont typeface="Arial"/>
                        <a:buNone/>
                      </a:pPr>
                      <a:endParaRPr sz="1400">
                        <a:solidFill>
                          <a:schemeClr val="dk1"/>
                        </a:solidFil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endParaRPr sz="18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2"/>
                    </a:solidFill>
                  </a:tcPr>
                </a:tc>
                <a:tc>
                  <a:txBody>
                    <a:bodyPr/>
                    <a:lstStyle/>
                    <a:p>
                      <a:pPr marL="0" marR="0" lvl="0" indent="0" algn="l" rtl="0">
                        <a:spcBef>
                          <a:spcPts val="0"/>
                        </a:spcBef>
                        <a:spcAft>
                          <a:spcPts val="0"/>
                        </a:spcAft>
                        <a:buNone/>
                      </a:pPr>
                      <a:endParaRPr sz="18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2"/>
                    </a:solidFill>
                  </a:tcPr>
                </a:tc>
                <a:tc>
                  <a:txBody>
                    <a:bodyPr/>
                    <a:lstStyle/>
                    <a:p>
                      <a:pPr marL="0" marR="0" lvl="0" indent="0" algn="l" rtl="0">
                        <a:spcBef>
                          <a:spcPts val="0"/>
                        </a:spcBef>
                        <a:spcAft>
                          <a:spcPts val="0"/>
                        </a:spcAft>
                        <a:buNone/>
                      </a:pPr>
                      <a:endParaRPr sz="18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2"/>
                    </a:solidFill>
                  </a:tcPr>
                </a:tc>
                <a:extLst>
                  <a:ext uri="{0D108BD9-81ED-4DB2-BD59-A6C34878D82A}">
                    <a16:rowId xmlns:a16="http://schemas.microsoft.com/office/drawing/2014/main" xmlns="" val="10004"/>
                  </a:ext>
                </a:extLst>
              </a:tr>
            </a:tbl>
          </a:graphicData>
        </a:graphic>
      </p:graphicFrame>
      <p:sp>
        <p:nvSpPr>
          <p:cNvPr id="337" name="Google Shape;337;p7"/>
          <p:cNvSpPr txBox="1"/>
          <p:nvPr/>
        </p:nvSpPr>
        <p:spPr>
          <a:xfrm>
            <a:off x="457200" y="1041833"/>
            <a:ext cx="11273028" cy="319538"/>
          </a:xfrm>
          <a:prstGeom prst="rect">
            <a:avLst/>
          </a:prstGeom>
          <a:solidFill>
            <a:srgbClr val="E1E4E4"/>
          </a:solidFill>
          <a:ln w="9525" cap="flat" cmpd="sng">
            <a:solidFill>
              <a:schemeClr val="dk1"/>
            </a:solidFill>
            <a:prstDash val="solid"/>
            <a:round/>
            <a:headEnd type="none" w="sm" len="sm"/>
            <a:tailEnd type="none" w="sm" len="sm"/>
          </a:ln>
        </p:spPr>
        <p:txBody>
          <a:bodyPr spcFirstLastPara="1" wrap="square" lIns="0" tIns="45700" rIns="0" bIns="45700" anchor="t" anchorCtr="0">
            <a:spAutoFit/>
          </a:bodyPr>
          <a:lstStyle/>
          <a:p>
            <a:pPr marL="0" marR="0" lvl="0" indent="0" algn="l" rtl="0">
              <a:spcBef>
                <a:spcPts val="0"/>
              </a:spcBef>
              <a:spcAft>
                <a:spcPts val="0"/>
              </a:spcAft>
              <a:buNone/>
            </a:pPr>
            <a:r>
              <a:rPr lang="en-US" sz="1400" b="1">
                <a:solidFill>
                  <a:schemeClr val="dk1"/>
                </a:solidFill>
                <a:latin typeface="Arial"/>
                <a:ea typeface="Arial"/>
                <a:cs typeface="Arial"/>
                <a:sym typeface="Arial"/>
              </a:rPr>
              <a:t> Instruction: </a:t>
            </a:r>
            <a:r>
              <a:rPr lang="en-US" sz="1400">
                <a:solidFill>
                  <a:schemeClr val="dk1"/>
                </a:solidFill>
                <a:latin typeface="Arial"/>
                <a:ea typeface="Arial"/>
                <a:cs typeface="Arial"/>
                <a:sym typeface="Arial"/>
              </a:rPr>
              <a:t>Refer below for a checklist to examine the internal and external state and the technology portfolio.</a:t>
            </a:r>
            <a:endParaRPr/>
          </a:p>
        </p:txBody>
      </p:sp>
      <p:sp>
        <p:nvSpPr>
          <p:cNvPr id="338" name="Google Shape;338;p7"/>
          <p:cNvSpPr txBox="1"/>
          <p:nvPr/>
        </p:nvSpPr>
        <p:spPr>
          <a:xfrm>
            <a:off x="457200" y="6322283"/>
            <a:ext cx="5320639" cy="307777"/>
          </a:xfrm>
          <a:prstGeom prst="rect">
            <a:avLst/>
          </a:prstGeom>
          <a:solidFill>
            <a:schemeClr val="lt2"/>
          </a:solidFill>
          <a:ln>
            <a:noFill/>
          </a:ln>
        </p:spPr>
        <p:txBody>
          <a:bodyPr spcFirstLastPara="1" wrap="square" lIns="0" tIns="45700" rIns="0" bIns="45700" anchor="t" anchorCtr="0">
            <a:spAutoFit/>
          </a:bodyPr>
          <a:lstStyle/>
          <a:p>
            <a:pPr marL="0" marR="0" lvl="0" indent="0" algn="l" rtl="0">
              <a:spcBef>
                <a:spcPts val="0"/>
              </a:spcBef>
              <a:spcAft>
                <a:spcPts val="0"/>
              </a:spcAft>
              <a:buNone/>
            </a:pPr>
            <a:r>
              <a:rPr lang="en-US" sz="1400">
                <a:solidFill>
                  <a:srgbClr val="DE0A01"/>
                </a:solidFill>
                <a:latin typeface="Arial"/>
                <a:ea typeface="Arial"/>
                <a:cs typeface="Arial"/>
                <a:sym typeface="Arial"/>
              </a:rPr>
              <a:t>*</a:t>
            </a:r>
            <a:r>
              <a:rPr lang="en-US" sz="1400">
                <a:solidFill>
                  <a:schemeClr val="dk1"/>
                </a:solidFill>
                <a:latin typeface="Arial"/>
                <a:ea typeface="Arial"/>
                <a:cs typeface="Arial"/>
                <a:sym typeface="Arial"/>
              </a:rPr>
              <a:t>Activities marked with an asterisk should be considered essential. </a:t>
            </a:r>
            <a:endParaRPr sz="1400">
              <a:solidFill>
                <a:schemeClr val="dk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8"/>
          <p:cNvSpPr txBox="1">
            <a:spLocks noGrp="1"/>
          </p:cNvSpPr>
          <p:nvPr>
            <p:ph type="title"/>
          </p:nvPr>
        </p:nvSpPr>
        <p:spPr>
          <a:xfrm>
            <a:off x="457199" y="352354"/>
            <a:ext cx="11553825" cy="451231"/>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2"/>
              </a:buClr>
              <a:buSzPts val="3200"/>
              <a:buFont typeface="Arial Black"/>
              <a:buNone/>
            </a:pPr>
            <a:r>
              <a:rPr lang="en-US" sz="3200" b="1"/>
              <a:t>Measure and Replan</a:t>
            </a:r>
            <a:endParaRPr/>
          </a:p>
        </p:txBody>
      </p:sp>
      <p:graphicFrame>
        <p:nvGraphicFramePr>
          <p:cNvPr id="344" name="Google Shape;344;p8"/>
          <p:cNvGraphicFramePr/>
          <p:nvPr/>
        </p:nvGraphicFramePr>
        <p:xfrm>
          <a:off x="457199" y="1218615"/>
          <a:ext cx="11274575" cy="5059740"/>
        </p:xfrm>
        <a:graphic>
          <a:graphicData uri="http://schemas.openxmlformats.org/drawingml/2006/table">
            <a:tbl>
              <a:tblPr firstRow="1" bandRow="1">
                <a:noFill/>
                <a:tableStyleId>{00BEF44A-2AEE-42B1-B6E8-9837828C947E}</a:tableStyleId>
              </a:tblPr>
              <a:tblGrid>
                <a:gridCol w="5804450">
                  <a:extLst>
                    <a:ext uri="{9D8B030D-6E8A-4147-A177-3AD203B41FA5}">
                      <a16:colId xmlns:a16="http://schemas.microsoft.com/office/drawing/2014/main" xmlns="" val="20000"/>
                    </a:ext>
                  </a:extLst>
                </a:gridCol>
                <a:gridCol w="944225">
                  <a:extLst>
                    <a:ext uri="{9D8B030D-6E8A-4147-A177-3AD203B41FA5}">
                      <a16:colId xmlns:a16="http://schemas.microsoft.com/office/drawing/2014/main" xmlns="" val="20001"/>
                    </a:ext>
                  </a:extLst>
                </a:gridCol>
                <a:gridCol w="2454975">
                  <a:extLst>
                    <a:ext uri="{9D8B030D-6E8A-4147-A177-3AD203B41FA5}">
                      <a16:colId xmlns:a16="http://schemas.microsoft.com/office/drawing/2014/main" xmlns="" val="20002"/>
                    </a:ext>
                  </a:extLst>
                </a:gridCol>
                <a:gridCol w="2070925">
                  <a:extLst>
                    <a:ext uri="{9D8B030D-6E8A-4147-A177-3AD203B41FA5}">
                      <a16:colId xmlns:a16="http://schemas.microsoft.com/office/drawing/2014/main" xmlns="" val="20003"/>
                    </a:ext>
                  </a:extLst>
                </a:gridCol>
              </a:tblGrid>
              <a:tr h="280025">
                <a:tc>
                  <a:txBody>
                    <a:bodyPr/>
                    <a:lstStyle/>
                    <a:p>
                      <a:pPr marL="0" marR="0" lvl="0" indent="0" algn="l" rtl="0">
                        <a:spcBef>
                          <a:spcPts val="0"/>
                        </a:spcBef>
                        <a:spcAft>
                          <a:spcPts val="0"/>
                        </a:spcAft>
                        <a:buNone/>
                      </a:pPr>
                      <a:r>
                        <a:rPr lang="en-US" sz="1600"/>
                        <a:t>Key Activities</a:t>
                      </a:r>
                      <a:endParaRPr sz="16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600"/>
                        <a:t>Status</a:t>
                      </a:r>
                      <a:endParaRPr sz="16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600"/>
                        <a:t>Barriers to Completion</a:t>
                      </a:r>
                      <a:endParaRPr sz="16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600"/>
                        <a:t>Action Steps</a:t>
                      </a:r>
                      <a:endParaRPr sz="16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xmlns="" val="10000"/>
                  </a:ext>
                </a:extLst>
              </a:tr>
              <a:tr h="181600">
                <a:tc>
                  <a:txBody>
                    <a:bodyPr/>
                    <a:lstStyle/>
                    <a:p>
                      <a:pPr marL="0" marR="0" lvl="0" indent="0" algn="l" rtl="0">
                        <a:lnSpc>
                          <a:spcPct val="100000"/>
                        </a:lnSpc>
                        <a:spcBef>
                          <a:spcPts val="0"/>
                        </a:spcBef>
                        <a:spcAft>
                          <a:spcPts val="0"/>
                        </a:spcAft>
                        <a:buClr>
                          <a:schemeClr val="dk1"/>
                        </a:buClr>
                        <a:buSzPts val="1400"/>
                        <a:buFont typeface="Arial"/>
                        <a:buNone/>
                      </a:pPr>
                      <a:r>
                        <a:rPr lang="en-US" sz="1400"/>
                        <a:t>Measure value of the roadmap initiatives based on:</a:t>
                      </a:r>
                      <a:endParaRPr/>
                    </a:p>
                    <a:p>
                      <a:pPr marL="285750" marR="0" lvl="0" indent="-285750" algn="l" rtl="0">
                        <a:lnSpc>
                          <a:spcPct val="100000"/>
                        </a:lnSpc>
                        <a:spcBef>
                          <a:spcPts val="0"/>
                        </a:spcBef>
                        <a:spcAft>
                          <a:spcPts val="0"/>
                        </a:spcAft>
                        <a:buClr>
                          <a:schemeClr val="dk1"/>
                        </a:buClr>
                        <a:buSzPts val="1400"/>
                        <a:buFont typeface="Arial"/>
                        <a:buChar char="•"/>
                      </a:pPr>
                      <a:r>
                        <a:rPr lang="en-US" sz="1400"/>
                        <a:t>ability to achieve the vision </a:t>
                      </a:r>
                      <a:endParaRPr/>
                    </a:p>
                    <a:p>
                      <a:pPr marL="285750" marR="0" lvl="0" indent="-285750" algn="l" rtl="0">
                        <a:lnSpc>
                          <a:spcPct val="100000"/>
                        </a:lnSpc>
                        <a:spcBef>
                          <a:spcPts val="0"/>
                        </a:spcBef>
                        <a:spcAft>
                          <a:spcPts val="0"/>
                        </a:spcAft>
                        <a:buClr>
                          <a:schemeClr val="dk1"/>
                        </a:buClr>
                        <a:buSzPts val="1400"/>
                        <a:buFont typeface="Arial"/>
                        <a:buChar char="•"/>
                      </a:pPr>
                      <a:r>
                        <a:rPr lang="en-US" sz="1400"/>
                        <a:t>alignment with the strategic guiding principles </a:t>
                      </a:r>
                      <a:endParaRPr/>
                    </a:p>
                    <a:p>
                      <a:pPr marL="285750" marR="0" lvl="0" indent="-285750" algn="l" rtl="0">
                        <a:lnSpc>
                          <a:spcPct val="100000"/>
                        </a:lnSpc>
                        <a:spcBef>
                          <a:spcPts val="0"/>
                        </a:spcBef>
                        <a:spcAft>
                          <a:spcPts val="0"/>
                        </a:spcAft>
                        <a:buClr>
                          <a:schemeClr val="dk1"/>
                        </a:buClr>
                        <a:buSzPts val="1400"/>
                        <a:buFont typeface="Arial"/>
                        <a:buChar char="•"/>
                      </a:pPr>
                      <a:r>
                        <a:rPr lang="en-US" sz="1400"/>
                        <a:t>impact on prioritized business outcomes</a:t>
                      </a:r>
                      <a:endParaRPr/>
                    </a:p>
                    <a:p>
                      <a:pPr marL="285750" marR="0" lvl="0" indent="-285750" algn="l" rtl="0">
                        <a:lnSpc>
                          <a:spcPct val="100000"/>
                        </a:lnSpc>
                        <a:spcBef>
                          <a:spcPts val="0"/>
                        </a:spcBef>
                        <a:spcAft>
                          <a:spcPts val="0"/>
                        </a:spcAft>
                        <a:buClr>
                          <a:schemeClr val="dk1"/>
                        </a:buClr>
                        <a:buSzPts val="1400"/>
                        <a:buFont typeface="Arial"/>
                        <a:buChar char="•"/>
                      </a:pPr>
                      <a:r>
                        <a:rPr lang="en-US" sz="1400"/>
                        <a:t>feedback from stakeholders</a:t>
                      </a:r>
                      <a:endParaRPr/>
                    </a:p>
                    <a:p>
                      <a:pPr marL="285750" marR="0" lvl="0" indent="-285750" algn="l" rtl="0">
                        <a:lnSpc>
                          <a:spcPct val="100000"/>
                        </a:lnSpc>
                        <a:spcBef>
                          <a:spcPts val="0"/>
                        </a:spcBef>
                        <a:spcAft>
                          <a:spcPts val="0"/>
                        </a:spcAft>
                        <a:buClr>
                          <a:schemeClr val="dk1"/>
                        </a:buClr>
                        <a:buSzPts val="1400"/>
                        <a:buFont typeface="Arial"/>
                        <a:buChar char="•"/>
                      </a:pPr>
                      <a:r>
                        <a:rPr lang="en-US" sz="1400"/>
                        <a:t>contribution towards meeting the distinctive requirements within high-priority HR business capabilities</a:t>
                      </a:r>
                      <a:endParaRPr/>
                    </a:p>
                    <a:p>
                      <a:pPr marL="0" marR="0" lvl="0" indent="0" algn="l" rtl="0">
                        <a:lnSpc>
                          <a:spcPct val="100000"/>
                        </a:lnSpc>
                        <a:spcBef>
                          <a:spcPts val="0"/>
                        </a:spcBef>
                        <a:spcAft>
                          <a:spcPts val="0"/>
                        </a:spcAft>
                        <a:buClr>
                          <a:schemeClr val="dk1"/>
                        </a:buClr>
                        <a:buSzPts val="1400"/>
                        <a:buFont typeface="Arial"/>
                        <a:buNone/>
                      </a:pPr>
                      <a:r>
                        <a:rPr lang="en-US" sz="1400">
                          <a:solidFill>
                            <a:schemeClr val="dk1"/>
                          </a:solidFill>
                        </a:rPr>
                        <a:t>Compare these initiatives’ value with what was estimated previously to understand extent of achievement.</a:t>
                      </a:r>
                      <a:r>
                        <a:rPr lang="en-US" sz="1400">
                          <a:solidFill>
                            <a:srgbClr val="DE0A01"/>
                          </a:solidFill>
                        </a:rPr>
                        <a:t>*</a:t>
                      </a:r>
                      <a:endParaRPr sz="1400">
                        <a:solidFill>
                          <a:schemeClr val="dk1"/>
                        </a:solidFil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400" i="1">
                          <a:solidFill>
                            <a:schemeClr val="dk1"/>
                          </a:solidFill>
                          <a:latin typeface="Arial"/>
                          <a:ea typeface="Arial"/>
                          <a:cs typeface="Arial"/>
                          <a:sym typeface="Arial"/>
                        </a:rPr>
                        <a:t>In Progress</a:t>
                      </a:r>
                      <a:endParaRPr sz="1400" i="1">
                        <a:solidFill>
                          <a:schemeClr val="dk1"/>
                        </a:solidFill>
                        <a:latin typeface="Arial"/>
                        <a:ea typeface="Arial"/>
                        <a:cs typeface="Arial"/>
                        <a:sym typeface="Aria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5AB23"/>
                    </a:solidFill>
                  </a:tcPr>
                </a:tc>
                <a:tc>
                  <a:txBody>
                    <a:bodyPr/>
                    <a:lstStyle/>
                    <a:p>
                      <a:pPr marL="0" marR="0" lvl="0" indent="0" algn="l" rtl="0">
                        <a:spcBef>
                          <a:spcPts val="0"/>
                        </a:spcBef>
                        <a:spcAft>
                          <a:spcPts val="0"/>
                        </a:spcAft>
                        <a:buNone/>
                      </a:pPr>
                      <a:r>
                        <a:rPr lang="en-US" sz="1400" i="1">
                          <a:solidFill>
                            <a:schemeClr val="dk1"/>
                          </a:solidFill>
                          <a:latin typeface="Arial"/>
                          <a:ea typeface="Arial"/>
                          <a:cs typeface="Arial"/>
                          <a:sym typeface="Arial"/>
                        </a:rPr>
                        <a:t>Time constraints to complete this step before the upcoming stakeholder governance meeting.</a:t>
                      </a:r>
                      <a:endParaRPr sz="1400" i="1">
                        <a:solidFill>
                          <a:schemeClr val="dk1"/>
                        </a:solidFill>
                        <a:latin typeface="Arial"/>
                        <a:ea typeface="Arial"/>
                        <a:cs typeface="Arial"/>
                        <a:sym typeface="Aria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1E4E4"/>
                    </a:solidFill>
                  </a:tcPr>
                </a:tc>
                <a:tc>
                  <a:txBody>
                    <a:bodyPr/>
                    <a:lstStyle/>
                    <a:p>
                      <a:pPr marL="0" marR="0" lvl="0" indent="0" algn="l" rtl="0">
                        <a:spcBef>
                          <a:spcPts val="0"/>
                        </a:spcBef>
                        <a:spcAft>
                          <a:spcPts val="0"/>
                        </a:spcAft>
                        <a:buNone/>
                      </a:pPr>
                      <a:r>
                        <a:rPr lang="en-US" sz="1400" i="1">
                          <a:solidFill>
                            <a:schemeClr val="dk1"/>
                          </a:solidFill>
                          <a:latin typeface="Arial"/>
                          <a:ea typeface="Arial"/>
                          <a:cs typeface="Arial"/>
                          <a:sym typeface="Arial"/>
                        </a:rPr>
                        <a:t>Identify root cause of expected outcomes deviations for critical roadmap initiatives by [X] date.</a:t>
                      </a:r>
                      <a:endParaRPr sz="1400" i="1">
                        <a:solidFill>
                          <a:schemeClr val="dk1"/>
                        </a:solidFill>
                        <a:latin typeface="Arial"/>
                        <a:ea typeface="Arial"/>
                        <a:cs typeface="Arial"/>
                        <a:sym typeface="Aria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1E4E4"/>
                    </a:solidFill>
                  </a:tcPr>
                </a:tc>
                <a:extLst>
                  <a:ext uri="{0D108BD9-81ED-4DB2-BD59-A6C34878D82A}">
                    <a16:rowId xmlns:a16="http://schemas.microsoft.com/office/drawing/2014/main" xmlns="" val="10001"/>
                  </a:ext>
                </a:extLst>
              </a:tr>
              <a:tr h="181600">
                <a:tc>
                  <a:txBody>
                    <a:bodyPr/>
                    <a:lstStyle/>
                    <a:p>
                      <a:pPr marL="0" marR="0" lvl="0" indent="0" algn="l" rtl="0">
                        <a:lnSpc>
                          <a:spcPct val="100000"/>
                        </a:lnSpc>
                        <a:spcBef>
                          <a:spcPts val="0"/>
                        </a:spcBef>
                        <a:spcAft>
                          <a:spcPts val="0"/>
                        </a:spcAft>
                        <a:buClr>
                          <a:schemeClr val="dk1"/>
                        </a:buClr>
                        <a:buSzPts val="1400"/>
                        <a:buFont typeface="Arial"/>
                        <a:buNone/>
                      </a:pPr>
                      <a:r>
                        <a:rPr lang="en-US" sz="1400"/>
                        <a:t>List down new quick wins as well as long term initiatives that will produce high value with relatively low complexity and time.</a:t>
                      </a:r>
                      <a:r>
                        <a:rPr lang="en-US" sz="1400">
                          <a:solidFill>
                            <a:srgbClr val="DE0A01"/>
                          </a:solidFill>
                        </a:rPr>
                        <a:t>*</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endParaRPr sz="18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endParaRPr sz="18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endParaRPr sz="18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xmlns="" val="10002"/>
                  </a:ext>
                </a:extLst>
              </a:tr>
              <a:tr h="181600">
                <a:tc>
                  <a:txBody>
                    <a:bodyPr/>
                    <a:lstStyle/>
                    <a:p>
                      <a:pPr marL="0" marR="0" lvl="0" indent="0" algn="l" rtl="0">
                        <a:lnSpc>
                          <a:spcPct val="100000"/>
                        </a:lnSpc>
                        <a:spcBef>
                          <a:spcPts val="0"/>
                        </a:spcBef>
                        <a:spcAft>
                          <a:spcPts val="0"/>
                        </a:spcAft>
                        <a:buClr>
                          <a:schemeClr val="dk1"/>
                        </a:buClr>
                        <a:buSzPts val="1400"/>
                        <a:buFont typeface="Arial"/>
                        <a:buNone/>
                      </a:pPr>
                      <a:r>
                        <a:rPr lang="en-US" sz="1400">
                          <a:solidFill>
                            <a:schemeClr val="dk1"/>
                          </a:solidFill>
                        </a:rPr>
                        <a:t>Conduct a governance meeting with stakeholders to assess progress against the roadmap and the shifts made. These governance / steering committee meetings have a recommended cadence of quarterly, (or at least bi-annually), to get stakeholder feedback and identify triggers to refresh the roadmap.</a:t>
                      </a:r>
                      <a:r>
                        <a:rPr lang="en-US" sz="1400">
                          <a:solidFill>
                            <a:srgbClr val="DE0A01"/>
                          </a:solidFill>
                        </a:rPr>
                        <a:t>* </a:t>
                      </a:r>
                      <a:endParaRPr sz="1400">
                        <a:solidFill>
                          <a:schemeClr val="dk1"/>
                        </a:solidFil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1E4E4"/>
                    </a:solidFill>
                  </a:tcPr>
                </a:tc>
                <a:tc>
                  <a:txBody>
                    <a:bodyPr/>
                    <a:lstStyle/>
                    <a:p>
                      <a:pPr marL="0" marR="0" lvl="0" indent="0" algn="l" rtl="0">
                        <a:spcBef>
                          <a:spcPts val="0"/>
                        </a:spcBef>
                        <a:spcAft>
                          <a:spcPts val="0"/>
                        </a:spcAft>
                        <a:buNone/>
                      </a:pPr>
                      <a:endParaRPr sz="18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1E4E4"/>
                    </a:solidFill>
                  </a:tcPr>
                </a:tc>
                <a:tc>
                  <a:txBody>
                    <a:bodyPr/>
                    <a:lstStyle/>
                    <a:p>
                      <a:pPr marL="0" marR="0" lvl="0" indent="0" algn="l" rtl="0">
                        <a:spcBef>
                          <a:spcPts val="0"/>
                        </a:spcBef>
                        <a:spcAft>
                          <a:spcPts val="0"/>
                        </a:spcAft>
                        <a:buNone/>
                      </a:pPr>
                      <a:endParaRPr sz="18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1E4E4"/>
                    </a:solidFill>
                  </a:tcPr>
                </a:tc>
                <a:tc>
                  <a:txBody>
                    <a:bodyPr/>
                    <a:lstStyle/>
                    <a:p>
                      <a:pPr marL="0" marR="0" lvl="0" indent="0" algn="l" rtl="0">
                        <a:spcBef>
                          <a:spcPts val="0"/>
                        </a:spcBef>
                        <a:spcAft>
                          <a:spcPts val="0"/>
                        </a:spcAft>
                        <a:buNone/>
                      </a:pPr>
                      <a:endParaRPr sz="18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1E4E4"/>
                    </a:solidFill>
                  </a:tcPr>
                </a:tc>
                <a:extLst>
                  <a:ext uri="{0D108BD9-81ED-4DB2-BD59-A6C34878D82A}">
                    <a16:rowId xmlns:a16="http://schemas.microsoft.com/office/drawing/2014/main" xmlns="" val="10003"/>
                  </a:ext>
                </a:extLst>
              </a:tr>
              <a:tr h="177800">
                <a:tc>
                  <a:txBody>
                    <a:bodyPr/>
                    <a:lstStyle/>
                    <a:p>
                      <a:pPr marL="0" marR="0" lvl="0" indent="0" algn="l" rtl="0">
                        <a:lnSpc>
                          <a:spcPct val="100000"/>
                        </a:lnSpc>
                        <a:spcBef>
                          <a:spcPts val="0"/>
                        </a:spcBef>
                        <a:spcAft>
                          <a:spcPts val="0"/>
                        </a:spcAft>
                        <a:buClr>
                          <a:schemeClr val="dk1"/>
                        </a:buClr>
                        <a:buSzPts val="1400"/>
                        <a:buFont typeface="Arial"/>
                        <a:buNone/>
                      </a:pPr>
                      <a:r>
                        <a:rPr lang="en-US" sz="1400"/>
                        <a:t>Create a simple and easy-to-understand template to communicate roadmap’s progress to business leaders.</a:t>
                      </a:r>
                      <a:endParaRPr sz="14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endParaRPr sz="18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endParaRPr sz="18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endParaRPr sz="18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xmlns="" val="10004"/>
                  </a:ext>
                </a:extLst>
              </a:tr>
              <a:tr h="181600">
                <a:tc>
                  <a:txBody>
                    <a:bodyPr/>
                    <a:lstStyle/>
                    <a:p>
                      <a:pPr marL="0" marR="0" lvl="0" indent="0" algn="l" rtl="0">
                        <a:lnSpc>
                          <a:spcPct val="100000"/>
                        </a:lnSpc>
                        <a:spcBef>
                          <a:spcPts val="0"/>
                        </a:spcBef>
                        <a:spcAft>
                          <a:spcPts val="0"/>
                        </a:spcAft>
                        <a:buClr>
                          <a:schemeClr val="dk1"/>
                        </a:buClr>
                        <a:buSzPts val="1400"/>
                        <a:buFont typeface="Arial"/>
                        <a:buNone/>
                      </a:pPr>
                      <a:r>
                        <a:rPr lang="en-US" sz="1400"/>
                        <a:t>Discuss the progress with business leaders and get their inputs for agreement and further plan of action.</a:t>
                      </a:r>
                      <a:endParaRPr sz="14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endParaRPr sz="18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1E4E4"/>
                    </a:solidFill>
                  </a:tcPr>
                </a:tc>
                <a:tc>
                  <a:txBody>
                    <a:bodyPr/>
                    <a:lstStyle/>
                    <a:p>
                      <a:pPr marL="0" marR="0" lvl="0" indent="0" algn="l" rtl="0">
                        <a:spcBef>
                          <a:spcPts val="0"/>
                        </a:spcBef>
                        <a:spcAft>
                          <a:spcPts val="0"/>
                        </a:spcAft>
                        <a:buNone/>
                      </a:pPr>
                      <a:endParaRPr sz="18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1E4E4"/>
                    </a:solidFill>
                  </a:tcPr>
                </a:tc>
                <a:tc>
                  <a:txBody>
                    <a:bodyPr/>
                    <a:lstStyle/>
                    <a:p>
                      <a:pPr marL="0" marR="0" lvl="0" indent="0" algn="l" rtl="0">
                        <a:spcBef>
                          <a:spcPts val="0"/>
                        </a:spcBef>
                        <a:spcAft>
                          <a:spcPts val="0"/>
                        </a:spcAft>
                        <a:buNone/>
                      </a:pPr>
                      <a:endParaRPr sz="18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1E4E4"/>
                    </a:solidFill>
                  </a:tcPr>
                </a:tc>
                <a:extLst>
                  <a:ext uri="{0D108BD9-81ED-4DB2-BD59-A6C34878D82A}">
                    <a16:rowId xmlns:a16="http://schemas.microsoft.com/office/drawing/2014/main" xmlns="" val="10005"/>
                  </a:ext>
                </a:extLst>
              </a:tr>
            </a:tbl>
          </a:graphicData>
        </a:graphic>
      </p:graphicFrame>
      <p:sp>
        <p:nvSpPr>
          <p:cNvPr id="345" name="Google Shape;345;p8"/>
          <p:cNvSpPr txBox="1"/>
          <p:nvPr/>
        </p:nvSpPr>
        <p:spPr>
          <a:xfrm>
            <a:off x="458724" y="803585"/>
            <a:ext cx="11273028" cy="307777"/>
          </a:xfrm>
          <a:prstGeom prst="rect">
            <a:avLst/>
          </a:prstGeom>
          <a:solidFill>
            <a:srgbClr val="E1E4E4"/>
          </a:solidFill>
          <a:ln w="9525" cap="flat" cmpd="sng">
            <a:solidFill>
              <a:schemeClr val="dk1"/>
            </a:solidFill>
            <a:prstDash val="solid"/>
            <a:round/>
            <a:headEnd type="none" w="sm" len="sm"/>
            <a:tailEnd type="none" w="sm" len="sm"/>
          </a:ln>
        </p:spPr>
        <p:txBody>
          <a:bodyPr spcFirstLastPara="1" wrap="square" lIns="0" tIns="45700" rIns="0" bIns="45700" anchor="t" anchorCtr="0">
            <a:spAutoFit/>
          </a:bodyPr>
          <a:lstStyle/>
          <a:p>
            <a:pPr marL="0" marR="0" lvl="0" indent="0" algn="l" rtl="0">
              <a:spcBef>
                <a:spcPts val="0"/>
              </a:spcBef>
              <a:spcAft>
                <a:spcPts val="0"/>
              </a:spcAft>
              <a:buNone/>
            </a:pPr>
            <a:r>
              <a:rPr lang="en-US" sz="1400" b="1">
                <a:solidFill>
                  <a:schemeClr val="dk1"/>
                </a:solidFill>
                <a:latin typeface="Arial"/>
                <a:ea typeface="Arial"/>
                <a:cs typeface="Arial"/>
                <a:sym typeface="Arial"/>
              </a:rPr>
              <a:t> Instruction: </a:t>
            </a:r>
            <a:r>
              <a:rPr lang="en-US" sz="1400">
                <a:solidFill>
                  <a:schemeClr val="dk1"/>
                </a:solidFill>
                <a:latin typeface="Arial"/>
                <a:ea typeface="Arial"/>
                <a:cs typeface="Arial"/>
                <a:sym typeface="Arial"/>
              </a:rPr>
              <a:t>Refer below for a checklist to measure the progress of the targeted plan. </a:t>
            </a:r>
            <a:endParaRPr sz="1400">
              <a:solidFill>
                <a:schemeClr val="dk1"/>
              </a:solidFill>
              <a:latin typeface="Arial"/>
              <a:ea typeface="Arial"/>
              <a:cs typeface="Arial"/>
              <a:sym typeface="Arial"/>
            </a:endParaRPr>
          </a:p>
        </p:txBody>
      </p:sp>
      <p:sp>
        <p:nvSpPr>
          <p:cNvPr id="346" name="Google Shape;346;p8"/>
          <p:cNvSpPr txBox="1"/>
          <p:nvPr/>
        </p:nvSpPr>
        <p:spPr>
          <a:xfrm>
            <a:off x="457199" y="6278295"/>
            <a:ext cx="5320639" cy="307777"/>
          </a:xfrm>
          <a:prstGeom prst="rect">
            <a:avLst/>
          </a:prstGeom>
          <a:solidFill>
            <a:schemeClr val="lt2"/>
          </a:solidFill>
          <a:ln>
            <a:noFill/>
          </a:ln>
        </p:spPr>
        <p:txBody>
          <a:bodyPr spcFirstLastPara="1" wrap="square" lIns="0" tIns="45700" rIns="0" bIns="45700" anchor="t" anchorCtr="0">
            <a:spAutoFit/>
          </a:bodyPr>
          <a:lstStyle/>
          <a:p>
            <a:pPr marL="0" marR="0" lvl="0" indent="0" algn="l" rtl="0">
              <a:spcBef>
                <a:spcPts val="0"/>
              </a:spcBef>
              <a:spcAft>
                <a:spcPts val="0"/>
              </a:spcAft>
              <a:buNone/>
            </a:pPr>
            <a:r>
              <a:rPr lang="en-US" sz="1400">
                <a:solidFill>
                  <a:srgbClr val="DE0A01"/>
                </a:solidFill>
                <a:latin typeface="Arial"/>
                <a:ea typeface="Arial"/>
                <a:cs typeface="Arial"/>
                <a:sym typeface="Arial"/>
              </a:rPr>
              <a:t>*</a:t>
            </a:r>
            <a:r>
              <a:rPr lang="en-US" sz="1400">
                <a:solidFill>
                  <a:schemeClr val="dk1"/>
                </a:solidFill>
                <a:latin typeface="Arial"/>
                <a:ea typeface="Arial"/>
                <a:cs typeface="Arial"/>
                <a:sym typeface="Arial"/>
              </a:rPr>
              <a:t>Activities marked with an asterisk should be considered essential. </a:t>
            </a:r>
            <a:endParaRPr sz="1400">
              <a:solidFill>
                <a:schemeClr val="dk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9"/>
          <p:cNvSpPr txBox="1">
            <a:spLocks noGrp="1"/>
          </p:cNvSpPr>
          <p:nvPr>
            <p:ph type="title"/>
          </p:nvPr>
        </p:nvSpPr>
        <p:spPr>
          <a:xfrm>
            <a:off x="457200" y="361950"/>
            <a:ext cx="11274552" cy="451231"/>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2"/>
              </a:buClr>
              <a:buSzPts val="3200"/>
              <a:buFont typeface="Arial Black"/>
              <a:buNone/>
            </a:pPr>
            <a:r>
              <a:rPr lang="en-US"/>
              <a:t>Next Steps: Action Items</a:t>
            </a:r>
            <a:endParaRPr/>
          </a:p>
        </p:txBody>
      </p:sp>
      <p:sp>
        <p:nvSpPr>
          <p:cNvPr id="352" name="Google Shape;352;p9"/>
          <p:cNvSpPr txBox="1"/>
          <p:nvPr/>
        </p:nvSpPr>
        <p:spPr>
          <a:xfrm>
            <a:off x="458724" y="873158"/>
            <a:ext cx="11273028" cy="307777"/>
          </a:xfrm>
          <a:prstGeom prst="rect">
            <a:avLst/>
          </a:prstGeom>
          <a:solidFill>
            <a:srgbClr val="E1E4E4"/>
          </a:solidFill>
          <a:ln w="9525" cap="flat" cmpd="sng">
            <a:solidFill>
              <a:schemeClr val="dk1"/>
            </a:solidFill>
            <a:prstDash val="solid"/>
            <a:round/>
            <a:headEnd type="none" w="sm" len="sm"/>
            <a:tailEnd type="none" w="sm" len="sm"/>
          </a:ln>
        </p:spPr>
        <p:txBody>
          <a:bodyPr spcFirstLastPara="1" wrap="square" lIns="0" tIns="45700" rIns="0" bIns="45700" anchor="t" anchorCtr="0">
            <a:spAutoFit/>
          </a:bodyPr>
          <a:lstStyle/>
          <a:p>
            <a:pPr marL="0" marR="0" lvl="0" indent="0" algn="l" rtl="0">
              <a:spcBef>
                <a:spcPts val="0"/>
              </a:spcBef>
              <a:spcAft>
                <a:spcPts val="0"/>
              </a:spcAft>
              <a:buNone/>
            </a:pPr>
            <a:r>
              <a:rPr lang="en-US" sz="1400" b="1">
                <a:solidFill>
                  <a:schemeClr val="dk1"/>
                </a:solidFill>
                <a:latin typeface="Arial"/>
                <a:ea typeface="Arial"/>
                <a:cs typeface="Arial"/>
                <a:sym typeface="Arial"/>
              </a:rPr>
              <a:t> Instruction: </a:t>
            </a:r>
            <a:r>
              <a:rPr lang="en-US" sz="1400">
                <a:solidFill>
                  <a:schemeClr val="dk1"/>
                </a:solidFill>
                <a:latin typeface="Arial"/>
                <a:ea typeface="Arial"/>
                <a:cs typeface="Arial"/>
                <a:sym typeface="Arial"/>
              </a:rPr>
              <a:t>Refer below for a list of summarized action steps surfaced from the checklist. </a:t>
            </a:r>
            <a:endParaRPr/>
          </a:p>
        </p:txBody>
      </p:sp>
      <p:graphicFrame>
        <p:nvGraphicFramePr>
          <p:cNvPr id="353" name="Google Shape;353;p9"/>
          <p:cNvGraphicFramePr/>
          <p:nvPr/>
        </p:nvGraphicFramePr>
        <p:xfrm>
          <a:off x="458724" y="1402080"/>
          <a:ext cx="11273025" cy="4267250"/>
        </p:xfrm>
        <a:graphic>
          <a:graphicData uri="http://schemas.openxmlformats.org/drawingml/2006/table">
            <a:tbl>
              <a:tblPr firstRow="1" bandRow="1">
                <a:noFill/>
                <a:tableStyleId>{00BEF44A-2AEE-42B1-B6E8-9837828C947E}</a:tableStyleId>
              </a:tblPr>
              <a:tblGrid>
                <a:gridCol w="7297700">
                  <a:extLst>
                    <a:ext uri="{9D8B030D-6E8A-4147-A177-3AD203B41FA5}">
                      <a16:colId xmlns:a16="http://schemas.microsoft.com/office/drawing/2014/main" xmlns="" val="20000"/>
                    </a:ext>
                  </a:extLst>
                </a:gridCol>
                <a:gridCol w="3975325">
                  <a:extLst>
                    <a:ext uri="{9D8B030D-6E8A-4147-A177-3AD203B41FA5}">
                      <a16:colId xmlns:a16="http://schemas.microsoft.com/office/drawing/2014/main" xmlns="" val="20001"/>
                    </a:ext>
                  </a:extLst>
                </a:gridCol>
              </a:tblGrid>
              <a:tr h="345025">
                <a:tc>
                  <a:txBody>
                    <a:bodyPr/>
                    <a:lstStyle/>
                    <a:p>
                      <a:pPr marL="0" marR="0" lvl="0" indent="0" algn="l" rtl="0">
                        <a:spcBef>
                          <a:spcPts val="0"/>
                        </a:spcBef>
                        <a:spcAft>
                          <a:spcPts val="0"/>
                        </a:spcAft>
                        <a:buNone/>
                      </a:pPr>
                      <a:r>
                        <a:rPr lang="en-US" sz="1800"/>
                        <a:t>Action Items</a:t>
                      </a:r>
                      <a:endParaRPr sz="18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800"/>
                        <a:t>Timeline</a:t>
                      </a:r>
                      <a:endParaRPr sz="18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xmlns="" val="10000"/>
                  </a:ext>
                </a:extLst>
              </a:tr>
              <a:tr h="345025">
                <a:tc>
                  <a:txBody>
                    <a:bodyPr/>
                    <a:lstStyle/>
                    <a:p>
                      <a:pPr marL="0" marR="0" lvl="0" indent="0" algn="l" rtl="0">
                        <a:lnSpc>
                          <a:spcPct val="100000"/>
                        </a:lnSpc>
                        <a:spcBef>
                          <a:spcPts val="0"/>
                        </a:spcBef>
                        <a:spcAft>
                          <a:spcPts val="0"/>
                        </a:spcAft>
                        <a:buClr>
                          <a:schemeClr val="dk1"/>
                        </a:buClr>
                        <a:buSzPts val="1400"/>
                        <a:buFont typeface="Arial"/>
                        <a:buNone/>
                      </a:pPr>
                      <a:r>
                        <a:rPr lang="en-US" sz="1400" b="0" i="1">
                          <a:solidFill>
                            <a:schemeClr val="dk1"/>
                          </a:solidFill>
                        </a:rPr>
                        <a:t>(Example)</a:t>
                      </a:r>
                      <a:endParaRPr/>
                    </a:p>
                    <a:p>
                      <a:pPr marL="0" marR="0" lvl="0" indent="0" algn="l" rtl="0">
                        <a:lnSpc>
                          <a:spcPct val="100000"/>
                        </a:lnSpc>
                        <a:spcBef>
                          <a:spcPts val="0"/>
                        </a:spcBef>
                        <a:spcAft>
                          <a:spcPts val="0"/>
                        </a:spcAft>
                        <a:buClr>
                          <a:schemeClr val="dk1"/>
                        </a:buClr>
                        <a:buSzPts val="1400"/>
                        <a:buFont typeface="Arial"/>
                        <a:buNone/>
                      </a:pPr>
                      <a:r>
                        <a:rPr lang="en-US" sz="1400" b="1" i="1" u="sng">
                          <a:solidFill>
                            <a:schemeClr val="dk1"/>
                          </a:solidFill>
                        </a:rPr>
                        <a:t>Refresh Needs and Gap Analysis</a:t>
                      </a:r>
                      <a:endParaRPr/>
                    </a:p>
                    <a:p>
                      <a:pPr marL="0" marR="0" lvl="0" indent="0" algn="l" rtl="0">
                        <a:lnSpc>
                          <a:spcPct val="100000"/>
                        </a:lnSpc>
                        <a:spcBef>
                          <a:spcPts val="0"/>
                        </a:spcBef>
                        <a:spcAft>
                          <a:spcPts val="0"/>
                        </a:spcAft>
                        <a:buClr>
                          <a:schemeClr val="dk1"/>
                        </a:buClr>
                        <a:buSzPts val="1400"/>
                        <a:buFont typeface="Arial"/>
                        <a:buNone/>
                      </a:pPr>
                      <a:r>
                        <a:rPr lang="en-US" sz="1400" b="1" i="1">
                          <a:solidFill>
                            <a:schemeClr val="dk1"/>
                          </a:solidFill>
                        </a:rPr>
                        <a:t>Assess the current state and capture emerging requirements:</a:t>
                      </a:r>
                      <a:endParaRPr/>
                    </a:p>
                    <a:p>
                      <a:pPr marL="285750" marR="0" lvl="0" indent="-285750" algn="l" rtl="0">
                        <a:lnSpc>
                          <a:spcPct val="100000"/>
                        </a:lnSpc>
                        <a:spcBef>
                          <a:spcPts val="0"/>
                        </a:spcBef>
                        <a:spcAft>
                          <a:spcPts val="0"/>
                        </a:spcAft>
                        <a:buClr>
                          <a:schemeClr val="dk1"/>
                        </a:buClr>
                        <a:buSzPts val="1400"/>
                        <a:buFont typeface="Arial"/>
                        <a:buChar char="•"/>
                      </a:pPr>
                      <a:r>
                        <a:rPr lang="en-US" sz="1400" i="1">
                          <a:solidFill>
                            <a:schemeClr val="dk1"/>
                          </a:solidFill>
                        </a:rPr>
                        <a:t>Create a prioritized list of distinctive requirements to understand what’s unique and/or critical versus nice-to-have.</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400"/>
                        <a:buFont typeface="Arial"/>
                        <a:buNone/>
                      </a:pPr>
                      <a:endParaRPr sz="1400" i="1">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r>
                        <a:rPr lang="en-US" sz="1400" i="1">
                          <a:solidFill>
                            <a:schemeClr val="dk1"/>
                          </a:solidFill>
                          <a:latin typeface="Arial"/>
                          <a:ea typeface="Arial"/>
                          <a:cs typeface="Arial"/>
                          <a:sym typeface="Arial"/>
                        </a:rPr>
                        <a:t>[X] Date</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1E4E4"/>
                    </a:solidFill>
                  </a:tcPr>
                </a:tc>
                <a:extLst>
                  <a:ext uri="{0D108BD9-81ED-4DB2-BD59-A6C34878D82A}">
                    <a16:rowId xmlns:a16="http://schemas.microsoft.com/office/drawing/2014/main" xmlns="" val="10001"/>
                  </a:ext>
                </a:extLst>
              </a:tr>
              <a:tr h="181600">
                <a:tc>
                  <a:txBody>
                    <a:bodyPr/>
                    <a:lstStyle/>
                    <a:p>
                      <a:pPr marL="0" marR="0" lvl="0" indent="0" algn="l" rtl="0">
                        <a:lnSpc>
                          <a:spcPct val="100000"/>
                        </a:lnSpc>
                        <a:spcBef>
                          <a:spcPts val="0"/>
                        </a:spcBef>
                        <a:spcAft>
                          <a:spcPts val="0"/>
                        </a:spcAft>
                        <a:buClr>
                          <a:schemeClr val="dk1"/>
                        </a:buClr>
                        <a:buSzPts val="1400"/>
                        <a:buFont typeface="Arial"/>
                        <a:buNone/>
                      </a:pPr>
                      <a:r>
                        <a:rPr lang="en-US" sz="1400" b="0" i="1">
                          <a:solidFill>
                            <a:schemeClr val="dk1"/>
                          </a:solidFill>
                          <a:latin typeface="Arial"/>
                          <a:ea typeface="Arial"/>
                          <a:cs typeface="Arial"/>
                          <a:sym typeface="Arial"/>
                        </a:rPr>
                        <a:t>(Example)</a:t>
                      </a:r>
                      <a:endParaRPr/>
                    </a:p>
                    <a:p>
                      <a:pPr marL="0" marR="0" lvl="0" indent="0" algn="l" rtl="0">
                        <a:lnSpc>
                          <a:spcPct val="100000"/>
                        </a:lnSpc>
                        <a:spcBef>
                          <a:spcPts val="0"/>
                        </a:spcBef>
                        <a:spcAft>
                          <a:spcPts val="0"/>
                        </a:spcAft>
                        <a:buClr>
                          <a:schemeClr val="dk1"/>
                        </a:buClr>
                        <a:buSzPts val="1400"/>
                        <a:buFont typeface="Arial"/>
                        <a:buNone/>
                      </a:pPr>
                      <a:r>
                        <a:rPr lang="en-US" sz="1400" b="1" i="1" u="sng">
                          <a:solidFill>
                            <a:schemeClr val="dk1"/>
                          </a:solidFill>
                          <a:latin typeface="Arial"/>
                          <a:ea typeface="Arial"/>
                          <a:cs typeface="Arial"/>
                          <a:sym typeface="Arial"/>
                        </a:rPr>
                        <a:t>Examine Best-Fit Future State</a:t>
                      </a:r>
                      <a:endParaRPr/>
                    </a:p>
                    <a:p>
                      <a:pPr marL="0" marR="0" lvl="0" indent="0" algn="l" rtl="0">
                        <a:lnSpc>
                          <a:spcPct val="100000"/>
                        </a:lnSpc>
                        <a:spcBef>
                          <a:spcPts val="0"/>
                        </a:spcBef>
                        <a:spcAft>
                          <a:spcPts val="0"/>
                        </a:spcAft>
                        <a:buClr>
                          <a:schemeClr val="dk1"/>
                        </a:buClr>
                        <a:buSzPts val="1400"/>
                        <a:buFont typeface="Arial"/>
                        <a:buNone/>
                      </a:pPr>
                      <a:r>
                        <a:rPr lang="en-US" sz="1400" b="1" i="1">
                          <a:solidFill>
                            <a:schemeClr val="dk1"/>
                          </a:solidFill>
                          <a:latin typeface="Arial"/>
                          <a:ea typeface="Arial"/>
                          <a:cs typeface="Arial"/>
                          <a:sym typeface="Arial"/>
                        </a:rPr>
                        <a:t>Scan the market to understand the vendor landscape, specific vendor capabilities and potential future-state technology portfolio options that can be considered:</a:t>
                      </a:r>
                      <a:endParaRPr/>
                    </a:p>
                    <a:p>
                      <a:pPr marL="285750" marR="0" lvl="0" indent="-285750" algn="l" rtl="0">
                        <a:lnSpc>
                          <a:spcPct val="100000"/>
                        </a:lnSpc>
                        <a:spcBef>
                          <a:spcPts val="0"/>
                        </a:spcBef>
                        <a:spcAft>
                          <a:spcPts val="0"/>
                        </a:spcAft>
                        <a:buClr>
                          <a:schemeClr val="dk1"/>
                        </a:buClr>
                        <a:buSzPts val="1400"/>
                        <a:buFont typeface="Arial"/>
                        <a:buChar char="•"/>
                      </a:pPr>
                      <a:r>
                        <a:rPr lang="en-US" sz="1400" i="1">
                          <a:solidFill>
                            <a:schemeClr val="dk1"/>
                          </a:solidFill>
                        </a:rPr>
                        <a:t>Monitor the HR technology landscape to keep abreast of new technology launches, vendors and peer reviews.</a:t>
                      </a:r>
                      <a:endParaRPr/>
                    </a:p>
                    <a:p>
                      <a:pPr marL="285750" marR="0" lvl="0" indent="-285750" algn="l" rtl="0">
                        <a:lnSpc>
                          <a:spcPct val="100000"/>
                        </a:lnSpc>
                        <a:spcBef>
                          <a:spcPts val="0"/>
                        </a:spcBef>
                        <a:spcAft>
                          <a:spcPts val="0"/>
                        </a:spcAft>
                        <a:buClr>
                          <a:schemeClr val="dk1"/>
                        </a:buClr>
                        <a:buSzPts val="1400"/>
                        <a:buFont typeface="Arial"/>
                        <a:buChar char="•"/>
                      </a:pPr>
                      <a:r>
                        <a:rPr lang="en-US" sz="1400" i="1">
                          <a:solidFill>
                            <a:schemeClr val="dk1"/>
                          </a:solidFill>
                        </a:rPr>
                        <a:t>Use outside-in perspectives such as insights from vendor briefings and demos, and conferences and tradeshows to understand the vendor landscape and specific vendor capabilities, new relevant vendors, compare their strengths and weaknesses.</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400"/>
                        <a:buFont typeface="Arial"/>
                        <a:buNone/>
                      </a:pPr>
                      <a:endParaRPr sz="1400" i="1">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endParaRPr sz="1400" i="1">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r>
                        <a:rPr lang="en-US" sz="1400" i="1">
                          <a:solidFill>
                            <a:schemeClr val="dk1"/>
                          </a:solidFill>
                          <a:latin typeface="Arial"/>
                          <a:ea typeface="Arial"/>
                          <a:cs typeface="Arial"/>
                          <a:sym typeface="Arial"/>
                        </a:rPr>
                        <a:t>[X] Date </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2"/>
                    </a:solidFill>
                  </a:tcPr>
                </a:tc>
                <a:extLst>
                  <a:ext uri="{0D108BD9-81ED-4DB2-BD59-A6C34878D82A}">
                    <a16:rowId xmlns:a16="http://schemas.microsoft.com/office/drawing/2014/main" xmlns="" val="10002"/>
                  </a:ext>
                </a:extLst>
              </a:tr>
              <a:tr h="181600">
                <a:tc>
                  <a:txBody>
                    <a:bodyPr/>
                    <a:lstStyle/>
                    <a:p>
                      <a:pPr marL="0" marR="0" lvl="0" indent="0" algn="l" rtl="0">
                        <a:spcBef>
                          <a:spcPts val="0"/>
                        </a:spcBef>
                        <a:spcAft>
                          <a:spcPts val="0"/>
                        </a:spcAft>
                        <a:buNone/>
                      </a:pPr>
                      <a:endParaRPr sz="14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endParaRPr sz="18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1E4E4"/>
                    </a:solidFill>
                  </a:tcPr>
                </a:tc>
                <a:extLst>
                  <a:ext uri="{0D108BD9-81ED-4DB2-BD59-A6C34878D82A}">
                    <a16:rowId xmlns:a16="http://schemas.microsoft.com/office/drawing/2014/main" xmlns="" val="10003"/>
                  </a:ext>
                </a:extLst>
              </a:tr>
              <a:tr h="181600">
                <a:tc>
                  <a:txBody>
                    <a:bodyPr/>
                    <a:lstStyle/>
                    <a:p>
                      <a:pPr marL="0" marR="0" lvl="0" indent="0" algn="l" rtl="0">
                        <a:lnSpc>
                          <a:spcPct val="100000"/>
                        </a:lnSpc>
                        <a:spcBef>
                          <a:spcPts val="0"/>
                        </a:spcBef>
                        <a:spcAft>
                          <a:spcPts val="0"/>
                        </a:spcAft>
                        <a:buClr>
                          <a:schemeClr val="dk1"/>
                        </a:buClr>
                        <a:buSzPts val="1400"/>
                        <a:buFont typeface="Arial"/>
                        <a:buNone/>
                      </a:pPr>
                      <a:endParaRPr sz="1400">
                        <a:solidFill>
                          <a:srgbClr val="DE0A01"/>
                        </a:solidFil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endParaRPr sz="18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xmlns="" val="10004"/>
                  </a:ext>
                </a:extLst>
              </a:tr>
            </a:tbl>
          </a:graphicData>
        </a:graphic>
      </p:graphicFrame>
    </p:spTree>
  </p:cSld>
  <p:clrMapOvr>
    <a:masterClrMapping/>
  </p:clrMapOvr>
</p:sld>
</file>

<file path=ppt/theme/theme1.xml><?xml version="1.0" encoding="utf-8"?>
<a:theme xmlns:a="http://schemas.openxmlformats.org/drawingml/2006/main" name="White bkgrnd master">
  <a:themeElements>
    <a:clrScheme name="2020 Gartner Theme-003">
      <a:dk1>
        <a:srgbClr val="000000"/>
      </a:dk1>
      <a:lt1>
        <a:srgbClr val="FFFFFF"/>
      </a:lt1>
      <a:dk2>
        <a:srgbClr val="002856"/>
      </a:dk2>
      <a:lt2>
        <a:srgbClr val="FFFFFF"/>
      </a:lt2>
      <a:accent1>
        <a:srgbClr val="002856"/>
      </a:accent1>
      <a:accent2>
        <a:srgbClr val="6F7878"/>
      </a:accent2>
      <a:accent3>
        <a:srgbClr val="979D9D"/>
      </a:accent3>
      <a:accent4>
        <a:srgbClr val="009AD7"/>
      </a:accent4>
      <a:accent5>
        <a:srgbClr val="FF540A"/>
      </a:accent5>
      <a:accent6>
        <a:srgbClr val="FEC10D"/>
      </a:accent6>
      <a:hlink>
        <a:srgbClr val="0052D6"/>
      </a:hlink>
      <a:folHlink>
        <a:srgbClr val="0045B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hite bkgrnd master">
  <a:themeElements>
    <a:clrScheme name="2020 Gartner Theme-003">
      <a:dk1>
        <a:srgbClr val="000000"/>
      </a:dk1>
      <a:lt1>
        <a:srgbClr val="FFFFFF"/>
      </a:lt1>
      <a:dk2>
        <a:srgbClr val="002856"/>
      </a:dk2>
      <a:lt2>
        <a:srgbClr val="FFFFFF"/>
      </a:lt2>
      <a:accent1>
        <a:srgbClr val="002856"/>
      </a:accent1>
      <a:accent2>
        <a:srgbClr val="6F7878"/>
      </a:accent2>
      <a:accent3>
        <a:srgbClr val="979D9D"/>
      </a:accent3>
      <a:accent4>
        <a:srgbClr val="009AD7"/>
      </a:accent4>
      <a:accent5>
        <a:srgbClr val="FF540A"/>
      </a:accent5>
      <a:accent6>
        <a:srgbClr val="FEC10D"/>
      </a:accent6>
      <a:hlink>
        <a:srgbClr val="0052D6"/>
      </a:hlink>
      <a:folHlink>
        <a:srgbClr val="0045B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Blue bkgrnd master">
  <a:themeElements>
    <a:clrScheme name="2020 Gartner Theme-003">
      <a:dk1>
        <a:srgbClr val="000000"/>
      </a:dk1>
      <a:lt1>
        <a:srgbClr val="FFFFFF"/>
      </a:lt1>
      <a:dk2>
        <a:srgbClr val="002856"/>
      </a:dk2>
      <a:lt2>
        <a:srgbClr val="FFFFFF"/>
      </a:lt2>
      <a:accent1>
        <a:srgbClr val="002856"/>
      </a:accent1>
      <a:accent2>
        <a:srgbClr val="6F7878"/>
      </a:accent2>
      <a:accent3>
        <a:srgbClr val="979D9D"/>
      </a:accent3>
      <a:accent4>
        <a:srgbClr val="009AD7"/>
      </a:accent4>
      <a:accent5>
        <a:srgbClr val="FF540A"/>
      </a:accent5>
      <a:accent6>
        <a:srgbClr val="FEC10D"/>
      </a:accent6>
      <a:hlink>
        <a:srgbClr val="0052D6"/>
      </a:hlink>
      <a:folHlink>
        <a:srgbClr val="0045B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White bk accent color options">
  <a:themeElements>
    <a:clrScheme name="2020 Gartner Theme-003">
      <a:dk1>
        <a:srgbClr val="000000"/>
      </a:dk1>
      <a:lt1>
        <a:srgbClr val="FFFFFF"/>
      </a:lt1>
      <a:dk2>
        <a:srgbClr val="002856"/>
      </a:dk2>
      <a:lt2>
        <a:srgbClr val="FFFFFF"/>
      </a:lt2>
      <a:accent1>
        <a:srgbClr val="002856"/>
      </a:accent1>
      <a:accent2>
        <a:srgbClr val="6F7878"/>
      </a:accent2>
      <a:accent3>
        <a:srgbClr val="979D9D"/>
      </a:accent3>
      <a:accent4>
        <a:srgbClr val="009AD7"/>
      </a:accent4>
      <a:accent5>
        <a:srgbClr val="FF540A"/>
      </a:accent5>
      <a:accent6>
        <a:srgbClr val="FEC10D"/>
      </a:accent6>
      <a:hlink>
        <a:srgbClr val="0052D6"/>
      </a:hlink>
      <a:folHlink>
        <a:srgbClr val="0045B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Blue bk accent color options">
  <a:themeElements>
    <a:clrScheme name="2020 Gartner Theme-003">
      <a:dk1>
        <a:srgbClr val="000000"/>
      </a:dk1>
      <a:lt1>
        <a:srgbClr val="FFFFFF"/>
      </a:lt1>
      <a:dk2>
        <a:srgbClr val="002856"/>
      </a:dk2>
      <a:lt2>
        <a:srgbClr val="FFFFFF"/>
      </a:lt2>
      <a:accent1>
        <a:srgbClr val="002856"/>
      </a:accent1>
      <a:accent2>
        <a:srgbClr val="6F7878"/>
      </a:accent2>
      <a:accent3>
        <a:srgbClr val="979D9D"/>
      </a:accent3>
      <a:accent4>
        <a:srgbClr val="009AD7"/>
      </a:accent4>
      <a:accent5>
        <a:srgbClr val="FF540A"/>
      </a:accent5>
      <a:accent6>
        <a:srgbClr val="FEC10D"/>
      </a:accent6>
      <a:hlink>
        <a:srgbClr val="0052D6"/>
      </a:hlink>
      <a:folHlink>
        <a:srgbClr val="0045B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2020 Gartner Theme-001">
      <a:dk1>
        <a:srgbClr val="000000"/>
      </a:dk1>
      <a:lt1>
        <a:srgbClr val="FFFFFF"/>
      </a:lt1>
      <a:dk2>
        <a:srgbClr val="002856"/>
      </a:dk2>
      <a:lt2>
        <a:srgbClr val="FFFFFF"/>
      </a:lt2>
      <a:accent1>
        <a:srgbClr val="002856"/>
      </a:accent1>
      <a:accent2>
        <a:srgbClr val="6F7878"/>
      </a:accent2>
      <a:accent3>
        <a:srgbClr val="979D9D"/>
      </a:accent3>
      <a:accent4>
        <a:srgbClr val="009AD7"/>
      </a:accent4>
      <a:accent5>
        <a:srgbClr val="FF540A"/>
      </a:accent5>
      <a:accent6>
        <a:srgbClr val="FEC10D"/>
      </a:accent6>
      <a:hlink>
        <a:srgbClr val="0052D7"/>
      </a:hlink>
      <a:folHlink>
        <a:srgbClr val="0045B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1338</Words>
  <Application>Microsoft Office PowerPoint</Application>
  <PresentationFormat>Widescreen</PresentationFormat>
  <Paragraphs>172</Paragraphs>
  <Slides>9</Slides>
  <Notes>9</Notes>
  <HiddenSlides>0</HiddenSlides>
  <MMClips>0</MMClips>
  <ScaleCrop>false</ScaleCrop>
  <HeadingPairs>
    <vt:vector size="6" baseType="variant">
      <vt:variant>
        <vt:lpstr>Fonts Used</vt:lpstr>
      </vt:variant>
      <vt:variant>
        <vt:i4>2</vt:i4>
      </vt:variant>
      <vt:variant>
        <vt:lpstr>Theme</vt:lpstr>
      </vt:variant>
      <vt:variant>
        <vt:i4>5</vt:i4>
      </vt:variant>
      <vt:variant>
        <vt:lpstr>Slide Titles</vt:lpstr>
      </vt:variant>
      <vt:variant>
        <vt:i4>9</vt:i4>
      </vt:variant>
    </vt:vector>
  </HeadingPairs>
  <TitlesOfParts>
    <vt:vector size="16" baseType="lpstr">
      <vt:lpstr>Arial</vt:lpstr>
      <vt:lpstr>Arial Black</vt:lpstr>
      <vt:lpstr>White bkgrnd master</vt:lpstr>
      <vt:lpstr>White bkgrnd master</vt:lpstr>
      <vt:lpstr>Blue bkgrnd master</vt:lpstr>
      <vt:lpstr>White bk accent color options</vt:lpstr>
      <vt:lpstr>Blue bk accent color options</vt:lpstr>
      <vt:lpstr>Tool: Checklist to Review Your HR Technology Roadmap</vt:lpstr>
      <vt:lpstr>Instructions</vt:lpstr>
      <vt:lpstr>PowerPoint Presentation</vt:lpstr>
      <vt:lpstr>PowerPoint Presentation</vt:lpstr>
      <vt:lpstr>Reassess Business Outcomes</vt:lpstr>
      <vt:lpstr>Refresh Needs and Gap Analysis</vt:lpstr>
      <vt:lpstr>Review Market Scan and Portfolio Assessment</vt:lpstr>
      <vt:lpstr>Measure and Replan</vt:lpstr>
      <vt:lpstr>Next Steps: Action Items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2023-09-08T08:19:56Z</dcterms:created>
  <dcterms:modified xsi:type="dcterms:W3CDTF">2023-09-08T08:19:57Z</dcterms:modified>
</cp:coreProperties>
</file>